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3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2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5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68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7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0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5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1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1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3D33-0E8C-4BFD-8819-DFE1B62582F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1AC1-0746-4B1E-A83B-F8E0E5E8F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76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7237D-A72F-8235-641B-59BF45FBF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486" y="3174520"/>
            <a:ext cx="25344239" cy="6893723"/>
          </a:xfrm>
        </p:spPr>
        <p:txBody>
          <a:bodyPr>
            <a:noAutofit/>
          </a:bodyPr>
          <a:lstStyle/>
          <a:p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Языковые установки и ориентации молодежи саха в условиях сбалансированного билингвизма (на примере обучающихся школ г. Якутск)</a:t>
            </a:r>
            <a:b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75F16E-5EF0-90E0-C910-88F40EAC1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0939" y="10068243"/>
            <a:ext cx="24828786" cy="10248960"/>
          </a:xfrm>
        </p:spPr>
        <p:txBody>
          <a:bodyPr>
            <a:normAutofit fontScale="25000" lnSpcReduction="20000"/>
          </a:bodyPr>
          <a:lstStyle/>
          <a:p>
            <a:r>
              <a:rPr lang="ru-RU" sz="1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</a:p>
          <a:p>
            <a:pPr algn="l"/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фоне </a:t>
            </a:r>
            <a:r>
              <a:rPr lang="ru-RU" sz="16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глобализационных</a:t>
            </a:r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процессов наибольший урон претерпевают национальные языки, функционирующие в городском пространстве, что определяет </a:t>
            </a:r>
            <a:r>
              <a:rPr lang="ru-RU" sz="1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проблему</a:t>
            </a:r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данного исследования.</a:t>
            </a:r>
          </a:p>
          <a:p>
            <a:pPr algn="l"/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наши дни молодые люди все меньше и меньше разговаривают на якутском языке, чем обуславливается </a:t>
            </a:r>
            <a:r>
              <a:rPr lang="ru-RU" sz="1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данного исследования</a:t>
            </a:r>
          </a:p>
          <a:p>
            <a:pPr algn="l"/>
            <a:r>
              <a:rPr lang="ru-RU" sz="1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выявление языковых установок и ориентаций молодежи саха.</a:t>
            </a:r>
          </a:p>
          <a:p>
            <a:r>
              <a:rPr lang="ru-RU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algn="l"/>
            <a:r>
              <a:rPr lang="ru-RU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1.Изучить литературу по теме исследования.</a:t>
            </a:r>
          </a:p>
          <a:p>
            <a:pPr algn="l"/>
            <a:r>
              <a:rPr lang="ru-RU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2.Провести опрос.</a:t>
            </a:r>
          </a:p>
          <a:p>
            <a:pPr algn="l"/>
            <a:r>
              <a:rPr lang="ru-RU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3.Описать языковые установки и ориентации.</a:t>
            </a:r>
          </a:p>
          <a:p>
            <a:pPr algn="l"/>
            <a:r>
              <a:rPr lang="ru-RU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Выявить общие тенденции.</a:t>
            </a:r>
          </a:p>
          <a:p>
            <a:pPr algn="l"/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качестве </a:t>
            </a:r>
            <a:r>
              <a:rPr lang="ru-RU" sz="1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методов исследования</a:t>
            </a:r>
            <a:r>
              <a:rPr lang="ru-RU" sz="16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выступили метод сбора информации (социолингвистическое анкетирование) и приемы социолингвистической обработки полученных данных.</a:t>
            </a:r>
          </a:p>
          <a:p>
            <a:pPr algn="l"/>
            <a:r>
              <a:rPr lang="ru-RU" sz="1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2B43D7-82E6-F0F3-6636-2F5960D97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1760" y="21472217"/>
            <a:ext cx="4677547" cy="280063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6BBDBCB-42F6-00E2-C987-A1FB9F939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555" y="21624383"/>
            <a:ext cx="4545118" cy="28006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1368AEF-4C22-DFC1-F29B-D8F765DFB9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0921" y="21593212"/>
            <a:ext cx="6820852" cy="286297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244F450-00DA-9FEF-0FD3-9B2722370C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03136" y="21655554"/>
            <a:ext cx="6906589" cy="2800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49587FF-0D41-F8EF-FD46-DF86D888AEFD}"/>
              </a:ext>
            </a:extLst>
          </p:cNvPr>
          <p:cNvSpPr txBox="1"/>
          <p:nvPr/>
        </p:nvSpPr>
        <p:spPr>
          <a:xfrm>
            <a:off x="2980939" y="31721177"/>
            <a:ext cx="24294309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данной работе впервые предпринимается выявление языковых установок и ориентаций обучающихся школ г. Якутск в синхронии и на основе полученных данных описание общих тенденций развития языковой ситуации в г. Якутск.</a:t>
            </a: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Результаты данного исследования внесут существенный вклад в понимание и осмысление особенностей языкового пространства города Якутск, основные выводы могут быть применены при совершенствовании проводимой на муниципальной уровне языковой политики.</a:t>
            </a:r>
          </a:p>
          <a:p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литературы: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установки молодежи Бурятии: система образования, Г. А.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Дырхеева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, Э. В.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Хилханова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установки и языковая лояльность носителей малых языков в условиях национально-русского двуязычия (на примере бурят и тувинцев)* Галина А.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Дырхеева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Чечек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Цыбенова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УСТАНОВКИ САХА В СФЕРЕ ОБРАЗОВАНИЯ В КОНТЕКСТЕ СОВРЕМЕННЫХ ЭКСТРАЛИНГВИСТИЧЕСКИХ РЕАЛИЙ (ПО МАТЕРИАЛАМ ОПРОСОВ В г. ЯКУТСКЕ) Нина И. Иванова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ЛОЯЛЬНОСТЬ НОСИТЕЛЕЙ ЯКУТСКОГО ЯЗЫКА В УСЛОВИЯХ ЯЗЫКОВОЙ НЕОДНОРОДНОСТИ РЕСПУБЛИКИ САХА (ЯКУТИЯ) , Н. И. Иванова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4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BB5000-A357-148C-F47C-3F359677EA39}"/>
              </a:ext>
            </a:extLst>
          </p:cNvPr>
          <p:cNvSpPr txBox="1"/>
          <p:nvPr/>
        </p:nvSpPr>
        <p:spPr>
          <a:xfrm>
            <a:off x="9856371" y="19661212"/>
            <a:ext cx="8105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</a:t>
            </a:r>
            <a:r>
              <a:rPr lang="ru-RU" sz="4400" dirty="0"/>
              <a:t>с</a:t>
            </a:r>
            <a:r>
              <a:rPr lang="ru-RU" sz="8800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C52FC3-965B-EA57-1CB5-7AD6588881E0}"/>
              </a:ext>
            </a:extLst>
          </p:cNvPr>
          <p:cNvSpPr txBox="1"/>
          <p:nvPr/>
        </p:nvSpPr>
        <p:spPr>
          <a:xfrm>
            <a:off x="2945609" y="24129952"/>
            <a:ext cx="21927120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350"/>
              </a:spcAft>
            </a:pPr>
            <a:r>
              <a:rPr lang="ru-RU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опроса: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350"/>
              </a:spcAft>
            </a:pP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данном опросе приняли участие 207 респондентов. Большинство голосов мы получили от женского пола (154 чел., 74,4%), отчетов от мужского пола было 53 (25,6%).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A70AB0-1B49-93A7-6A44-FE21F5C56A1E}"/>
              </a:ext>
            </a:extLst>
          </p:cNvPr>
          <p:cNvSpPr txBox="1"/>
          <p:nvPr/>
        </p:nvSpPr>
        <p:spPr>
          <a:xfrm>
            <a:off x="2945609" y="27022025"/>
            <a:ext cx="2440796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Преобладающая национальность в опросе - якуты (76,8%), русских (12,1%), эвенов (2,9%), эвенков (2,4%).</a:t>
            </a: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География опроса охватывает учащихся города Якутска, среди которых 78,3% родились здесь, остальная часть относится к тем, кто переехал в г. Якутск.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Следующий вопрос звучал так: «</a:t>
            </a:r>
            <a:r>
              <a:rPr lang="ru-RU" sz="44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Вы считаете, престижно ли сейчас в г. Якутске говорить на якутском, русском, английском». «На якутском» 125 людей ответили да, а 5 человек думают иначе. «На русском» 109 людей ответили да, 9 нет. </a:t>
            </a:r>
            <a:r>
              <a:rPr lang="ru-RU" sz="44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Мне кажется, что в наше время подростки считают английским не таким востребованным в городе Якутск.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212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433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Языковые установки и ориентации молодежи саха в условиях сбалансированного билингвизма (на примере обучающихся школ г. Якутск)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установки и ориентации молодежи саха в условиях сбалансированного билингвизма (на примере обучающихся школ г. Якутск) </dc:title>
  <dc:creator>Kiundiul Ivanov</dc:creator>
  <cp:lastModifiedBy>Kiundiul Ivanov</cp:lastModifiedBy>
  <cp:revision>1</cp:revision>
  <dcterms:created xsi:type="dcterms:W3CDTF">2022-12-25T09:37:13Z</dcterms:created>
  <dcterms:modified xsi:type="dcterms:W3CDTF">2022-12-25T10:30:11Z</dcterms:modified>
</cp:coreProperties>
</file>