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</p:sldIdLst>
  <p:sldSz cx="30275213" cy="428037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2D30BB-4A65-4439-8E11-129C0E04F608}" v="16" dt="2022-12-26T12:59:38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ладислав Алексеев" userId="7f3172ab0fc304d6" providerId="LiveId" clId="{042D30BB-4A65-4439-8E11-129C0E04F608}"/>
    <pc:docChg chg="undo custSel modSld">
      <pc:chgData name="Владислав Алексеев" userId="7f3172ab0fc304d6" providerId="LiveId" clId="{042D30BB-4A65-4439-8E11-129C0E04F608}" dt="2022-12-26T13:09:10.899" v="221" actId="20577"/>
      <pc:docMkLst>
        <pc:docMk/>
      </pc:docMkLst>
      <pc:sldChg chg="addSp delSp modSp mod">
        <pc:chgData name="Владислав Алексеев" userId="7f3172ab0fc304d6" providerId="LiveId" clId="{042D30BB-4A65-4439-8E11-129C0E04F608}" dt="2022-12-26T13:09:10.899" v="221" actId="20577"/>
        <pc:sldMkLst>
          <pc:docMk/>
          <pc:sldMk cId="3762119297" sldId="256"/>
        </pc:sldMkLst>
        <pc:spChg chg="mod">
          <ac:chgData name="Владислав Алексеев" userId="7f3172ab0fc304d6" providerId="LiveId" clId="{042D30BB-4A65-4439-8E11-129C0E04F608}" dt="2022-12-26T13:06:46.668" v="213" actId="207"/>
          <ac:spMkLst>
            <pc:docMk/>
            <pc:sldMk cId="3762119297" sldId="256"/>
            <ac:spMk id="2" creationId="{292BE056-FB11-FB3D-3EAD-6427653F050A}"/>
          </ac:spMkLst>
        </pc:spChg>
        <pc:spChg chg="mod">
          <ac:chgData name="Владислав Алексеев" userId="7f3172ab0fc304d6" providerId="LiveId" clId="{042D30BB-4A65-4439-8E11-129C0E04F608}" dt="2022-12-26T12:54:44.653" v="140" actId="1076"/>
          <ac:spMkLst>
            <pc:docMk/>
            <pc:sldMk cId="3762119297" sldId="256"/>
            <ac:spMk id="5" creationId="{889B305F-38EE-6AD9-F7D9-80FBEFD119AF}"/>
          </ac:spMkLst>
        </pc:spChg>
        <pc:spChg chg="mod">
          <ac:chgData name="Владислав Алексеев" userId="7f3172ab0fc304d6" providerId="LiveId" clId="{042D30BB-4A65-4439-8E11-129C0E04F608}" dt="2022-12-26T13:07:43.239" v="216" actId="1076"/>
          <ac:spMkLst>
            <pc:docMk/>
            <pc:sldMk cId="3762119297" sldId="256"/>
            <ac:spMk id="10" creationId="{3D8F3D69-C772-BB8A-1FFF-0A6692105580}"/>
          </ac:spMkLst>
        </pc:spChg>
        <pc:spChg chg="mod">
          <ac:chgData name="Владислав Алексеев" userId="7f3172ab0fc304d6" providerId="LiveId" clId="{042D30BB-4A65-4439-8E11-129C0E04F608}" dt="2022-12-26T12:45:51.291" v="43" actId="1076"/>
          <ac:spMkLst>
            <pc:docMk/>
            <pc:sldMk cId="3762119297" sldId="256"/>
            <ac:spMk id="11" creationId="{36D4F345-9033-4589-06D4-8011DC793E7C}"/>
          </ac:spMkLst>
        </pc:spChg>
        <pc:spChg chg="mod">
          <ac:chgData name="Владислав Алексеев" userId="7f3172ab0fc304d6" providerId="LiveId" clId="{042D30BB-4A65-4439-8E11-129C0E04F608}" dt="2022-12-26T12:58:45.046" v="158" actId="1076"/>
          <ac:spMkLst>
            <pc:docMk/>
            <pc:sldMk cId="3762119297" sldId="256"/>
            <ac:spMk id="12" creationId="{A26F8609-147D-46AE-5DAD-2B6B1A7EB8EB}"/>
          </ac:spMkLst>
        </pc:spChg>
        <pc:spChg chg="mod">
          <ac:chgData name="Владислав Алексеев" userId="7f3172ab0fc304d6" providerId="LiveId" clId="{042D30BB-4A65-4439-8E11-129C0E04F608}" dt="2022-12-26T13:09:10.899" v="221" actId="20577"/>
          <ac:spMkLst>
            <pc:docMk/>
            <pc:sldMk cId="3762119297" sldId="256"/>
            <ac:spMk id="16" creationId="{7C5367F2-DEBB-69A6-CB91-80F91B2229A2}"/>
          </ac:spMkLst>
        </pc:spChg>
        <pc:spChg chg="mod">
          <ac:chgData name="Владислав Алексеев" userId="7f3172ab0fc304d6" providerId="LiveId" clId="{042D30BB-4A65-4439-8E11-129C0E04F608}" dt="2022-12-26T12:59:09.406" v="163" actId="1076"/>
          <ac:spMkLst>
            <pc:docMk/>
            <pc:sldMk cId="3762119297" sldId="256"/>
            <ac:spMk id="18" creationId="{FBF85AD3-F953-9DB7-84F1-C8DAD30E7A3A}"/>
          </ac:spMkLst>
        </pc:spChg>
        <pc:spChg chg="mod">
          <ac:chgData name="Владислав Алексеев" userId="7f3172ab0fc304d6" providerId="LiveId" clId="{042D30BB-4A65-4439-8E11-129C0E04F608}" dt="2022-12-26T12:59:19.924" v="164" actId="207"/>
          <ac:spMkLst>
            <pc:docMk/>
            <pc:sldMk cId="3762119297" sldId="256"/>
            <ac:spMk id="20" creationId="{37E55FB1-0F19-B1EA-379D-2F0323DE1E6F}"/>
          </ac:spMkLst>
        </pc:spChg>
        <pc:spChg chg="mod">
          <ac:chgData name="Владислав Алексеев" userId="7f3172ab0fc304d6" providerId="LiveId" clId="{042D30BB-4A65-4439-8E11-129C0E04F608}" dt="2022-12-26T13:05:22.552" v="204" actId="2085"/>
          <ac:spMkLst>
            <pc:docMk/>
            <pc:sldMk cId="3762119297" sldId="256"/>
            <ac:spMk id="22" creationId="{32B6C28B-1E84-FB06-2270-15F7791F99A9}"/>
          </ac:spMkLst>
        </pc:spChg>
        <pc:spChg chg="mod">
          <ac:chgData name="Владислав Алексеев" userId="7f3172ab0fc304d6" providerId="LiveId" clId="{042D30BB-4A65-4439-8E11-129C0E04F608}" dt="2022-12-26T12:31:01.200" v="1" actId="27636"/>
          <ac:spMkLst>
            <pc:docMk/>
            <pc:sldMk cId="3762119297" sldId="256"/>
            <ac:spMk id="26" creationId="{1B6E54A5-6684-9DD3-56E2-8FA252B38922}"/>
          </ac:spMkLst>
        </pc:spChg>
        <pc:spChg chg="mod">
          <ac:chgData name="Владислав Алексеев" userId="7f3172ab0fc304d6" providerId="LiveId" clId="{042D30BB-4A65-4439-8E11-129C0E04F608}" dt="2022-12-26T12:54:22.085" v="137" actId="1076"/>
          <ac:spMkLst>
            <pc:docMk/>
            <pc:sldMk cId="3762119297" sldId="256"/>
            <ac:spMk id="28" creationId="{E2C8E16C-60C8-57E0-9055-33134ACF5244}"/>
          </ac:spMkLst>
        </pc:spChg>
        <pc:spChg chg="mod">
          <ac:chgData name="Владислав Алексеев" userId="7f3172ab0fc304d6" providerId="LiveId" clId="{042D30BB-4A65-4439-8E11-129C0E04F608}" dt="2022-12-26T12:48:05.238" v="62" actId="1076"/>
          <ac:spMkLst>
            <pc:docMk/>
            <pc:sldMk cId="3762119297" sldId="256"/>
            <ac:spMk id="40" creationId="{7426BBD0-1A17-B199-2933-BF321EF545AA}"/>
          </ac:spMkLst>
        </pc:spChg>
        <pc:spChg chg="add mod ord">
          <ac:chgData name="Владислав Алексеев" userId="7f3172ab0fc304d6" providerId="LiveId" clId="{042D30BB-4A65-4439-8E11-129C0E04F608}" dt="2022-12-26T13:08:27.902" v="218" actId="14100"/>
          <ac:spMkLst>
            <pc:docMk/>
            <pc:sldMk cId="3762119297" sldId="256"/>
            <ac:spMk id="50" creationId="{AB78137E-1FAD-C3E5-028D-6BE37A4A4AA7}"/>
          </ac:spMkLst>
        </pc:spChg>
        <pc:spChg chg="add del mod">
          <ac:chgData name="Владислав Алексеев" userId="7f3172ab0fc304d6" providerId="LiveId" clId="{042D30BB-4A65-4439-8E11-129C0E04F608}" dt="2022-12-26T12:49:10.126" v="76" actId="11529"/>
          <ac:spMkLst>
            <pc:docMk/>
            <pc:sldMk cId="3762119297" sldId="256"/>
            <ac:spMk id="51" creationId="{CEB9471F-1496-325F-3B31-E0759A799ADD}"/>
          </ac:spMkLst>
        </pc:spChg>
        <pc:spChg chg="add mod ord">
          <ac:chgData name="Владислав Алексеев" userId="7f3172ab0fc304d6" providerId="LiveId" clId="{042D30BB-4A65-4439-8E11-129C0E04F608}" dt="2022-12-26T13:02:03.359" v="178" actId="208"/>
          <ac:spMkLst>
            <pc:docMk/>
            <pc:sldMk cId="3762119297" sldId="256"/>
            <ac:spMk id="52" creationId="{6B97E6E8-06C1-E105-1CC1-05BB8812D203}"/>
          </ac:spMkLst>
        </pc:spChg>
        <pc:spChg chg="add mod ord">
          <ac:chgData name="Владислав Алексеев" userId="7f3172ab0fc304d6" providerId="LiveId" clId="{042D30BB-4A65-4439-8E11-129C0E04F608}" dt="2022-12-26T13:02:12.893" v="180" actId="14100"/>
          <ac:spMkLst>
            <pc:docMk/>
            <pc:sldMk cId="3762119297" sldId="256"/>
            <ac:spMk id="53" creationId="{E49EB14A-C697-F73A-D4F2-F59ED15859FA}"/>
          </ac:spMkLst>
        </pc:spChg>
        <pc:spChg chg="add mod ord">
          <ac:chgData name="Владислав Алексеев" userId="7f3172ab0fc304d6" providerId="LiveId" clId="{042D30BB-4A65-4439-8E11-129C0E04F608}" dt="2022-12-26T13:05:08.675" v="202" actId="208"/>
          <ac:spMkLst>
            <pc:docMk/>
            <pc:sldMk cId="3762119297" sldId="256"/>
            <ac:spMk id="54" creationId="{61916CD6-EEAB-03BF-7CF8-31DDB7264AFB}"/>
          </ac:spMkLst>
        </pc:spChg>
        <pc:spChg chg="add del mod">
          <ac:chgData name="Владислав Алексеев" userId="7f3172ab0fc304d6" providerId="LiveId" clId="{042D30BB-4A65-4439-8E11-129C0E04F608}" dt="2022-12-26T13:02:55.107" v="190" actId="11529"/>
          <ac:spMkLst>
            <pc:docMk/>
            <pc:sldMk cId="3762119297" sldId="256"/>
            <ac:spMk id="69" creationId="{31AE51B1-3343-9625-3B90-A699A806EF95}"/>
          </ac:spMkLst>
        </pc:spChg>
        <pc:graphicFrameChg chg="mod">
          <ac:chgData name="Владислав Алексеев" userId="7f3172ab0fc304d6" providerId="LiveId" clId="{042D30BB-4A65-4439-8E11-129C0E04F608}" dt="2022-12-26T13:00:49.556" v="174" actId="14100"/>
          <ac:graphicFrameMkLst>
            <pc:docMk/>
            <pc:sldMk cId="3762119297" sldId="256"/>
            <ac:graphicFrameMk id="33" creationId="{6ECBE972-5B8F-0DDB-0180-0C381B04CB02}"/>
          </ac:graphicFrameMkLst>
        </pc:graphicFrameChg>
        <pc:inkChg chg="add del">
          <ac:chgData name="Владислав Алексеев" userId="7f3172ab0fc304d6" providerId="LiveId" clId="{042D30BB-4A65-4439-8E11-129C0E04F608}" dt="2022-12-26T12:38:13.248" v="3" actId="9405"/>
          <ac:inkMkLst>
            <pc:docMk/>
            <pc:sldMk cId="3762119297" sldId="256"/>
            <ac:inkMk id="3" creationId="{963C35A7-D549-5E9C-7F97-92AE4B31FB8F}"/>
          </ac:inkMkLst>
        </pc:inkChg>
        <pc:inkChg chg="add del">
          <ac:chgData name="Владислав Алексеев" userId="7f3172ab0fc304d6" providerId="LiveId" clId="{042D30BB-4A65-4439-8E11-129C0E04F608}" dt="2022-12-26T12:38:30.977" v="5" actId="9405"/>
          <ac:inkMkLst>
            <pc:docMk/>
            <pc:sldMk cId="3762119297" sldId="256"/>
            <ac:inkMk id="4" creationId="{B833E39E-0A24-94B4-9BBE-DC0FFCA46941}"/>
          </ac:inkMkLst>
        </pc:inkChg>
        <pc:inkChg chg="add del">
          <ac:chgData name="Владислав Алексеев" userId="7f3172ab0fc304d6" providerId="LiveId" clId="{042D30BB-4A65-4439-8E11-129C0E04F608}" dt="2022-12-26T12:38:46.034" v="11" actId="9405"/>
          <ac:inkMkLst>
            <pc:docMk/>
            <pc:sldMk cId="3762119297" sldId="256"/>
            <ac:inkMk id="6" creationId="{619360AE-0C83-A142-4E1D-9E5A5A9F420B}"/>
          </ac:inkMkLst>
        </pc:inkChg>
        <pc:inkChg chg="add del">
          <ac:chgData name="Владислав Алексеев" userId="7f3172ab0fc304d6" providerId="LiveId" clId="{042D30BB-4A65-4439-8E11-129C0E04F608}" dt="2022-12-26T12:38:45.609" v="10" actId="9405"/>
          <ac:inkMkLst>
            <pc:docMk/>
            <pc:sldMk cId="3762119297" sldId="256"/>
            <ac:inkMk id="8" creationId="{AF55529B-8629-A489-79BF-B5903BE62174}"/>
          </ac:inkMkLst>
        </pc:inkChg>
        <pc:inkChg chg="add del">
          <ac:chgData name="Владислав Алексеев" userId="7f3172ab0fc304d6" providerId="LiveId" clId="{042D30BB-4A65-4439-8E11-129C0E04F608}" dt="2022-12-26T12:38:45.122" v="9" actId="9405"/>
          <ac:inkMkLst>
            <pc:docMk/>
            <pc:sldMk cId="3762119297" sldId="256"/>
            <ac:inkMk id="13" creationId="{E2D184CC-F1AC-922C-D6CA-E3074D368E63}"/>
          </ac:inkMkLst>
        </pc:inkChg>
        <pc:inkChg chg="add del">
          <ac:chgData name="Владислав Алексеев" userId="7f3172ab0fc304d6" providerId="LiveId" clId="{042D30BB-4A65-4439-8E11-129C0E04F608}" dt="2022-12-26T12:39:05.181" v="31" actId="9405"/>
          <ac:inkMkLst>
            <pc:docMk/>
            <pc:sldMk cId="3762119297" sldId="256"/>
            <ac:inkMk id="14" creationId="{4D311EE6-6997-1309-DA1E-D1C49E815009}"/>
          </ac:inkMkLst>
        </pc:inkChg>
        <pc:inkChg chg="add del">
          <ac:chgData name="Владислав Алексеев" userId="7f3172ab0fc304d6" providerId="LiveId" clId="{042D30BB-4A65-4439-8E11-129C0E04F608}" dt="2022-12-26T12:39:04.786" v="30" actId="9405"/>
          <ac:inkMkLst>
            <pc:docMk/>
            <pc:sldMk cId="3762119297" sldId="256"/>
            <ac:inkMk id="15" creationId="{30EC2B55-3ED2-C2C6-CED3-A5EC7385E958}"/>
          </ac:inkMkLst>
        </pc:inkChg>
        <pc:inkChg chg="add del">
          <ac:chgData name="Владислав Алексеев" userId="7f3172ab0fc304d6" providerId="LiveId" clId="{042D30BB-4A65-4439-8E11-129C0E04F608}" dt="2022-12-26T12:39:04.386" v="29" actId="9405"/>
          <ac:inkMkLst>
            <pc:docMk/>
            <pc:sldMk cId="3762119297" sldId="256"/>
            <ac:inkMk id="17" creationId="{854E1FE6-1820-CDA1-AD2D-F1E389737829}"/>
          </ac:inkMkLst>
        </pc:inkChg>
        <pc:inkChg chg="add del">
          <ac:chgData name="Владислав Алексеев" userId="7f3172ab0fc304d6" providerId="LiveId" clId="{042D30BB-4A65-4439-8E11-129C0E04F608}" dt="2022-12-26T12:39:03.906" v="28" actId="9405"/>
          <ac:inkMkLst>
            <pc:docMk/>
            <pc:sldMk cId="3762119297" sldId="256"/>
            <ac:inkMk id="19" creationId="{A02EDF1E-45A1-3426-C8E8-506E3A886649}"/>
          </ac:inkMkLst>
        </pc:inkChg>
        <pc:inkChg chg="add del">
          <ac:chgData name="Владислав Алексеев" userId="7f3172ab0fc304d6" providerId="LiveId" clId="{042D30BB-4A65-4439-8E11-129C0E04F608}" dt="2022-12-26T12:39:03.273" v="27" actId="9405"/>
          <ac:inkMkLst>
            <pc:docMk/>
            <pc:sldMk cId="3762119297" sldId="256"/>
            <ac:inkMk id="21" creationId="{16104950-B62E-6DF7-2991-D481591B9D8E}"/>
          </ac:inkMkLst>
        </pc:inkChg>
        <pc:inkChg chg="add del">
          <ac:chgData name="Владислав Алексеев" userId="7f3172ab0fc304d6" providerId="LiveId" clId="{042D30BB-4A65-4439-8E11-129C0E04F608}" dt="2022-12-26T12:39:02.817" v="26" actId="9405"/>
          <ac:inkMkLst>
            <pc:docMk/>
            <pc:sldMk cId="3762119297" sldId="256"/>
            <ac:inkMk id="23" creationId="{7850F745-C38A-B200-55BD-B2ED0ECF563A}"/>
          </ac:inkMkLst>
        </pc:inkChg>
        <pc:inkChg chg="add del">
          <ac:chgData name="Владислав Алексеев" userId="7f3172ab0fc304d6" providerId="LiveId" clId="{042D30BB-4A65-4439-8E11-129C0E04F608}" dt="2022-12-26T12:39:02.374" v="25" actId="9405"/>
          <ac:inkMkLst>
            <pc:docMk/>
            <pc:sldMk cId="3762119297" sldId="256"/>
            <ac:inkMk id="24" creationId="{D5E17CA3-0C36-F801-A53B-7EE26C3FDB8F}"/>
          </ac:inkMkLst>
        </pc:inkChg>
        <pc:inkChg chg="add del">
          <ac:chgData name="Владислав Алексеев" userId="7f3172ab0fc304d6" providerId="LiveId" clId="{042D30BB-4A65-4439-8E11-129C0E04F608}" dt="2022-12-26T12:39:01.938" v="24" actId="9405"/>
          <ac:inkMkLst>
            <pc:docMk/>
            <pc:sldMk cId="3762119297" sldId="256"/>
            <ac:inkMk id="27" creationId="{48A216E5-7D56-02EA-359C-D265B2AB72AB}"/>
          </ac:inkMkLst>
        </pc:inkChg>
        <pc:inkChg chg="add del">
          <ac:chgData name="Владислав Алексеев" userId="7f3172ab0fc304d6" providerId="LiveId" clId="{042D30BB-4A65-4439-8E11-129C0E04F608}" dt="2022-12-26T12:39:01.530" v="23" actId="9405"/>
          <ac:inkMkLst>
            <pc:docMk/>
            <pc:sldMk cId="3762119297" sldId="256"/>
            <ac:inkMk id="30" creationId="{77AF8E5E-0C0B-B475-263F-76B57CFBD5CC}"/>
          </ac:inkMkLst>
        </pc:inkChg>
        <pc:inkChg chg="add del">
          <ac:chgData name="Владислав Алексеев" userId="7f3172ab0fc304d6" providerId="LiveId" clId="{042D30BB-4A65-4439-8E11-129C0E04F608}" dt="2022-12-26T12:39:01.106" v="22" actId="9405"/>
          <ac:inkMkLst>
            <pc:docMk/>
            <pc:sldMk cId="3762119297" sldId="256"/>
            <ac:inkMk id="31" creationId="{C6E336B2-E46E-6B25-97FF-132BB3398E5C}"/>
          </ac:inkMkLst>
        </pc:inkChg>
        <pc:cxnChg chg="add mod">
          <ac:chgData name="Владислав Алексеев" userId="7f3172ab0fc304d6" providerId="LiveId" clId="{042D30BB-4A65-4439-8E11-129C0E04F608}" dt="2022-12-26T13:04:53.100" v="200" actId="208"/>
          <ac:cxnSpMkLst>
            <pc:docMk/>
            <pc:sldMk cId="3762119297" sldId="256"/>
            <ac:cxnSpMk id="38" creationId="{3E737D01-F4FB-6360-4813-1EF213A1B3A3}"/>
          </ac:cxnSpMkLst>
        </pc:cxnChg>
        <pc:cxnChg chg="add mod">
          <ac:chgData name="Владислав Алексеев" userId="7f3172ab0fc304d6" providerId="LiveId" clId="{042D30BB-4A65-4439-8E11-129C0E04F608}" dt="2022-12-26T12:45:43.311" v="41" actId="1076"/>
          <ac:cxnSpMkLst>
            <pc:docMk/>
            <pc:sldMk cId="3762119297" sldId="256"/>
            <ac:cxnSpMk id="43" creationId="{6D056225-2903-4ACB-0891-D876C3276FC4}"/>
          </ac:cxnSpMkLst>
        </pc:cxnChg>
        <pc:cxnChg chg="add mod">
          <ac:chgData name="Владислав Алексеев" userId="7f3172ab0fc304d6" providerId="LiveId" clId="{042D30BB-4A65-4439-8E11-129C0E04F608}" dt="2022-12-26T12:46:05.768" v="45" actId="14100"/>
          <ac:cxnSpMkLst>
            <pc:docMk/>
            <pc:sldMk cId="3762119297" sldId="256"/>
            <ac:cxnSpMk id="46" creationId="{31DC875F-8CD0-C9C8-32F6-B7BF4A1C81AC}"/>
          </ac:cxnSpMkLst>
        </pc:cxnChg>
        <pc:cxnChg chg="add mod">
          <ac:chgData name="Владислав Алексеев" userId="7f3172ab0fc304d6" providerId="LiveId" clId="{042D30BB-4A65-4439-8E11-129C0E04F608}" dt="2022-12-26T12:46:25.255" v="47" actId="1076"/>
          <ac:cxnSpMkLst>
            <pc:docMk/>
            <pc:sldMk cId="3762119297" sldId="256"/>
            <ac:cxnSpMk id="49" creationId="{1C4860E9-09D6-D449-034E-51E36E3571FA}"/>
          </ac:cxnSpMkLst>
        </pc:cxnChg>
        <pc:cxnChg chg="add mod">
          <ac:chgData name="Владислав Алексеев" userId="7f3172ab0fc304d6" providerId="LiveId" clId="{042D30BB-4A65-4439-8E11-129C0E04F608}" dt="2022-12-26T12:55:11.990" v="144" actId="14100"/>
          <ac:cxnSpMkLst>
            <pc:docMk/>
            <pc:sldMk cId="3762119297" sldId="256"/>
            <ac:cxnSpMk id="56" creationId="{EE53A72F-9B2D-32AA-2952-8EB51576A52F}"/>
          </ac:cxnSpMkLst>
        </pc:cxnChg>
        <pc:cxnChg chg="add del">
          <ac:chgData name="Владислав Алексеев" userId="7f3172ab0fc304d6" providerId="LiveId" clId="{042D30BB-4A65-4439-8E11-129C0E04F608}" dt="2022-12-26T12:55:03.076" v="143" actId="11529"/>
          <ac:cxnSpMkLst>
            <pc:docMk/>
            <pc:sldMk cId="3762119297" sldId="256"/>
            <ac:cxnSpMk id="59" creationId="{A91A5262-9526-6776-DE0A-236D284BDB3B}"/>
          </ac:cxnSpMkLst>
        </pc:cxnChg>
        <pc:cxnChg chg="add mod">
          <ac:chgData name="Владислав Алексеев" userId="7f3172ab0fc304d6" providerId="LiveId" clId="{042D30BB-4A65-4439-8E11-129C0E04F608}" dt="2022-12-26T13:07:03.310" v="215" actId="14100"/>
          <ac:cxnSpMkLst>
            <pc:docMk/>
            <pc:sldMk cId="3762119297" sldId="256"/>
            <ac:cxnSpMk id="62" creationId="{5233A054-04B7-B611-3F26-3878553FF824}"/>
          </ac:cxnSpMkLst>
        </pc:cxnChg>
        <pc:cxnChg chg="add mod">
          <ac:chgData name="Владислав Алексеев" userId="7f3172ab0fc304d6" providerId="LiveId" clId="{042D30BB-4A65-4439-8E11-129C0E04F608}" dt="2022-12-26T12:56:00.807" v="147" actId="11529"/>
          <ac:cxnSpMkLst>
            <pc:docMk/>
            <pc:sldMk cId="3762119297" sldId="256"/>
            <ac:cxnSpMk id="64" creationId="{2870FFB9-3ACC-57DE-88CC-4AF4C4EF3835}"/>
          </ac:cxnSpMkLst>
        </pc:cxnChg>
        <pc:cxnChg chg="add">
          <ac:chgData name="Владислав Алексеев" userId="7f3172ab0fc304d6" providerId="LiveId" clId="{042D30BB-4A65-4439-8E11-129C0E04F608}" dt="2022-12-26T13:00:43.592" v="172" actId="11529"/>
          <ac:cxnSpMkLst>
            <pc:docMk/>
            <pc:sldMk cId="3762119297" sldId="256"/>
            <ac:cxnSpMk id="66" creationId="{A26A158A-BCDB-3F8B-90F1-2CFC7516557B}"/>
          </ac:cxnSpMkLst>
        </pc:cxnChg>
        <pc:cxnChg chg="add">
          <ac:chgData name="Владислав Алексеев" userId="7f3172ab0fc304d6" providerId="LiveId" clId="{042D30BB-4A65-4439-8E11-129C0E04F608}" dt="2022-12-26T13:01:02.152" v="175" actId="11529"/>
          <ac:cxnSpMkLst>
            <pc:docMk/>
            <pc:sldMk cId="3762119297" sldId="256"/>
            <ac:cxnSpMk id="68" creationId="{6912EE36-6EC7-626F-AB01-A994B0A68D20}"/>
          </ac:cxnSpMkLst>
        </pc:cxnChg>
        <pc:cxnChg chg="add mod">
          <ac:chgData name="Владислав Алексеев" userId="7f3172ab0fc304d6" providerId="LiveId" clId="{042D30BB-4A65-4439-8E11-129C0E04F608}" dt="2022-12-26T13:03:31.133" v="196" actId="14100"/>
          <ac:cxnSpMkLst>
            <pc:docMk/>
            <pc:sldMk cId="3762119297" sldId="256"/>
            <ac:cxnSpMk id="71" creationId="{71379C5E-3DF6-32BC-7492-5E338B638FB6}"/>
          </ac:cxnSpMkLst>
        </pc:cxnChg>
        <pc:cxnChg chg="add mod">
          <ac:chgData name="Владислав Алексеев" userId="7f3172ab0fc304d6" providerId="LiveId" clId="{042D30BB-4A65-4439-8E11-129C0E04F608}" dt="2022-12-26T13:03:47.877" v="198" actId="14100"/>
          <ac:cxnSpMkLst>
            <pc:docMk/>
            <pc:sldMk cId="3762119297" sldId="256"/>
            <ac:cxnSpMk id="77" creationId="{7641B184-FA92-C046-BC1E-5F3017512E3E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sz="2400" b="0" dirty="0"/>
              <a:t>Зависимость диаметра от </a:t>
            </a:r>
            <a:r>
              <a:rPr lang="en-US" sz="2400" b="0" dirty="0"/>
              <a:t>pH</a:t>
            </a:r>
          </a:p>
        </c:rich>
      </c:tx>
      <c:layout>
        <c:manualLayout>
          <c:xMode val="edge"/>
          <c:yMode val="edge"/>
          <c:x val="0.31672412278830236"/>
          <c:y val="2.48183834402934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740367669766645"/>
          <c:y val="0.11124054254371908"/>
          <c:w val="0.82475288297117211"/>
          <c:h val="0.702042999999999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D-Ph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6.1</c:v>
                </c:pt>
                <c:pt idx="1">
                  <c:v>4.2</c:v>
                </c:pt>
                <c:pt idx="2">
                  <c:v>4</c:v>
                </c:pt>
                <c:pt idx="3">
                  <c:v>3.8</c:v>
                </c:pt>
                <c:pt idx="4">
                  <c:v>3.5</c:v>
                </c:pt>
                <c:pt idx="5">
                  <c:v>2.3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143.9</c:v>
                </c:pt>
                <c:pt idx="1">
                  <c:v>167</c:v>
                </c:pt>
                <c:pt idx="2">
                  <c:v>181.6</c:v>
                </c:pt>
                <c:pt idx="3">
                  <c:v>457.2</c:v>
                </c:pt>
                <c:pt idx="4">
                  <c:v>3205</c:v>
                </c:pt>
                <c:pt idx="5">
                  <c:v>4119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49-4C3E-802A-410D11C884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6.1</c:v>
                </c:pt>
                <c:pt idx="1">
                  <c:v>4.2</c:v>
                </c:pt>
                <c:pt idx="2">
                  <c:v>4</c:v>
                </c:pt>
                <c:pt idx="3">
                  <c:v>3.8</c:v>
                </c:pt>
                <c:pt idx="4">
                  <c:v>3.5</c:v>
                </c:pt>
                <c:pt idx="5">
                  <c:v>2.3</c:v>
                </c:pt>
              </c:strCache>
            </c:strRef>
          </c:cat>
          <c:val>
            <c:numRef>
              <c:f>Sheet1!$C$2:$C$7</c:f>
            </c:numRef>
          </c:val>
          <c:smooth val="0"/>
          <c:extLst>
            <c:ext xmlns:c16="http://schemas.microsoft.com/office/drawing/2014/chart" uri="{C3380CC4-5D6E-409C-BE32-E72D297353CC}">
              <c16:uniqueId val="{00000001-4249-4C3E-802A-410D11C8843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6.1</c:v>
                </c:pt>
                <c:pt idx="1">
                  <c:v>4.2</c:v>
                </c:pt>
                <c:pt idx="2">
                  <c:v>4</c:v>
                </c:pt>
                <c:pt idx="3">
                  <c:v>3.8</c:v>
                </c:pt>
                <c:pt idx="4">
                  <c:v>3.5</c:v>
                </c:pt>
                <c:pt idx="5">
                  <c:v>2.3</c:v>
                </c:pt>
              </c:strCache>
            </c:strRef>
          </c:cat>
          <c:val>
            <c:numRef>
              <c:f>Sheet1!$D$2:$D$7</c:f>
            </c:numRef>
          </c:val>
          <c:smooth val="0"/>
          <c:extLst>
            <c:ext xmlns:c16="http://schemas.microsoft.com/office/drawing/2014/chart" uri="{C3380CC4-5D6E-409C-BE32-E72D297353CC}">
              <c16:uniqueId val="{00000002-4249-4C3E-802A-410D11C88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sz="3600" b="0" i="0" u="none" strike="noStrike">
                    <a:solidFill>
                      <a:srgbClr val="000000"/>
                    </a:solidFill>
                    <a:latin typeface="Helvetica Neue Medium"/>
                  </a:defRPr>
                </a:pPr>
                <a:r>
                  <a:rPr lang="ru-RU" sz="3600" b="0" i="0" u="none" strike="noStrike">
                    <a:solidFill>
                      <a:srgbClr val="000000"/>
                    </a:solidFill>
                    <a:latin typeface="Helvetica Neue Medium"/>
                  </a:rPr>
                  <a:t>рН</a:t>
                </a:r>
              </a:p>
            </c:rich>
          </c:tx>
          <c:overlay val="1"/>
        </c:title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595959"/>
                </a:solidFill>
                <a:latin typeface="Helvetica Neue Medium"/>
              </a:defRPr>
            </a:pPr>
            <a:endParaRPr lang="ru-RU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D9D9D9"/>
              </a:solidFill>
              <a:prstDash val="solid"/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Helvetica Neue Medium"/>
                  </a:defRPr>
                </a:pPr>
                <a:r>
                  <a:rPr lang="en-US" sz="1800" b="0" i="0" u="none" strike="noStrike">
                    <a:solidFill>
                      <a:srgbClr val="000000"/>
                    </a:solidFill>
                    <a:latin typeface="Helvetica Neue Medium"/>
                  </a:rPr>
                  <a:t>D, </a:t>
                </a:r>
                <a:r>
                  <a:rPr lang="ru-RU" sz="1800" b="0" i="0" u="none" strike="noStrike">
                    <a:solidFill>
                      <a:srgbClr val="000000"/>
                    </a:solidFill>
                    <a:latin typeface="Helvetica Neue Medium"/>
                  </a:rPr>
                  <a:t>нм</a:t>
                </a:r>
              </a:p>
            </c:rich>
          </c:tx>
          <c:overlay val="1"/>
        </c:title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595959"/>
                </a:solidFill>
                <a:latin typeface="Helvetica Neue Medium"/>
              </a:defRPr>
            </a:pPr>
            <a:endParaRPr lang="ru-RU"/>
          </a:p>
        </c:txPr>
        <c:crossAx val="2094734552"/>
        <c:crosses val="autoZero"/>
        <c:crossBetween val="between"/>
        <c:majorUnit val="1250"/>
        <c:minorUnit val="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12700" cap="flat">
      <a:solidFill>
        <a:srgbClr val="D9D9D9"/>
      </a:solidFill>
      <a:prstDash val="solid"/>
      <a:round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Зависимость</a:t>
            </a:r>
            <a:r>
              <a:rPr lang="ru-RU" sz="2400" baseline="0" dirty="0"/>
              <a:t> диаметра от </a:t>
            </a:r>
            <a:r>
              <a:rPr lang="en-US" sz="2400" baseline="0" dirty="0"/>
              <a:t>pH</a:t>
            </a:r>
            <a:endParaRPr lang="ru-RU" sz="2400" dirty="0"/>
          </a:p>
        </c:rich>
      </c:tx>
      <c:layout>
        <c:manualLayout>
          <c:xMode val="edge"/>
          <c:yMode val="edge"/>
          <c:x val="0.38037121669275964"/>
          <c:y val="9.11041855988816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13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76.325000000000003</c:v>
                </c:pt>
                <c:pt idx="1">
                  <c:v>52.65</c:v>
                </c:pt>
                <c:pt idx="2">
                  <c:v>60.325000000000003</c:v>
                </c:pt>
                <c:pt idx="3">
                  <c:v>47.174999999999997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29-4E54-892D-7C6DD290D9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13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29-4E54-892D-7C6DD290D98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13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29-4E54-892D-7C6DD290D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149936"/>
        <c:axId val="75157008"/>
      </c:lineChart>
      <c:catAx>
        <c:axId val="75149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pH</a:t>
                </a:r>
                <a:endParaRPr lang="ru-RU" sz="2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157008"/>
        <c:crosses val="autoZero"/>
        <c:auto val="1"/>
        <c:lblAlgn val="ctr"/>
        <c:lblOffset val="100"/>
        <c:noMultiLvlLbl val="0"/>
      </c:catAx>
      <c:valAx>
        <c:axId val="7515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D</a:t>
                </a:r>
                <a:endParaRPr lang="ru-RU" sz="2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14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C184CE-9698-5F49-6BEC-0CAF871D1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402" y="7005156"/>
            <a:ext cx="22706410" cy="14902051"/>
          </a:xfrm>
        </p:spPr>
        <p:txBody>
          <a:bodyPr anchor="b"/>
          <a:lstStyle>
            <a:lvl1pPr algn="ctr">
              <a:defRPr sz="148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4A41F4-F960-B947-E28B-92977115B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5960"/>
            </a:lvl1pPr>
            <a:lvl2pPr marL="1135319" indent="0" algn="ctr">
              <a:buNone/>
              <a:defRPr sz="4966"/>
            </a:lvl2pPr>
            <a:lvl3pPr marL="2270638" indent="0" algn="ctr">
              <a:buNone/>
              <a:defRPr sz="4470"/>
            </a:lvl3pPr>
            <a:lvl4pPr marL="3405957" indent="0" algn="ctr">
              <a:buNone/>
              <a:defRPr sz="3973"/>
            </a:lvl4pPr>
            <a:lvl5pPr marL="4541276" indent="0" algn="ctr">
              <a:buNone/>
              <a:defRPr sz="3973"/>
            </a:lvl5pPr>
            <a:lvl6pPr marL="5676595" indent="0" algn="ctr">
              <a:buNone/>
              <a:defRPr sz="3973"/>
            </a:lvl6pPr>
            <a:lvl7pPr marL="6811914" indent="0" algn="ctr">
              <a:buNone/>
              <a:defRPr sz="3973"/>
            </a:lvl7pPr>
            <a:lvl8pPr marL="7947233" indent="0" algn="ctr">
              <a:buNone/>
              <a:defRPr sz="3973"/>
            </a:lvl8pPr>
            <a:lvl9pPr marL="9082552" indent="0" algn="ctr">
              <a:buNone/>
              <a:defRPr sz="3973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0BA53C-C02A-11A3-12B1-04F0D1EB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3917-68DE-4A8C-A5C4-6A8C0ED71547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C9B7CF-C04E-D3C6-5CE3-24D3FB0A1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E91C80-4430-792A-FEF1-CEAF6011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F1E-BC26-4618-BA49-1CB7C448B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83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147EA-E219-E75C-7307-A174146D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FDE69A-0D3B-42DB-FB80-586987569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623FB5-1D70-536E-DD3B-D84C62BF2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3917-68DE-4A8C-A5C4-6A8C0ED71547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E437EE-6EFA-C9E4-0AA3-BA4A4A124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6056DC-0B8E-19E0-7F3A-3D4A17AF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F1E-BC26-4618-BA49-1CB7C448B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51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B13E3B-CD53-DDFB-645A-097E20362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5699" y="2278904"/>
            <a:ext cx="6528093" cy="3627421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C64B3F-A6AB-817A-6FDD-E69D8678A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FB1176-563B-9784-B077-15DB78E12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3917-68DE-4A8C-A5C4-6A8C0ED71547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C2DD64-D6CC-30E3-8454-B94F36A99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BA6775-8E36-8C97-7067-6A9EFE0A6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F1E-BC26-4618-BA49-1CB7C448B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37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5BA77-DF64-3D99-F566-87EE6A9B8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DDDD5D-AE7E-FACB-08D4-05A724E60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0AA860-144F-0837-E6FB-914EAD655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3917-68DE-4A8C-A5C4-6A8C0ED71547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A98E7B-1FA4-AB5F-D60A-7B71D584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9AB5F7-D1DC-0735-7F62-2B7B36A2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F1E-BC26-4618-BA49-1CB7C448B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19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3956C3-E1D2-E525-19C5-6E1B8FEB8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653" y="10671222"/>
            <a:ext cx="26112371" cy="17805173"/>
          </a:xfrm>
        </p:spPr>
        <p:txBody>
          <a:bodyPr anchor="b"/>
          <a:lstStyle>
            <a:lvl1pPr>
              <a:defRPr sz="148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F8805C-61CE-6012-B9F6-8D63CE3D1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653" y="28644839"/>
            <a:ext cx="26112371" cy="9363320"/>
          </a:xfr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1pPr>
            <a:lvl2pPr marL="1135319" indent="0">
              <a:buNone/>
              <a:defRPr sz="4966">
                <a:solidFill>
                  <a:schemeClr val="tx1">
                    <a:tint val="75000"/>
                  </a:schemeClr>
                </a:solidFill>
              </a:defRPr>
            </a:lvl2pPr>
            <a:lvl3pPr marL="2270638" indent="0">
              <a:buNone/>
              <a:defRPr sz="4470">
                <a:solidFill>
                  <a:schemeClr val="tx1">
                    <a:tint val="75000"/>
                  </a:schemeClr>
                </a:solidFill>
              </a:defRPr>
            </a:lvl3pPr>
            <a:lvl4pPr marL="3405957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4pPr>
            <a:lvl5pPr marL="4541276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5pPr>
            <a:lvl6pPr marL="5676595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6pPr>
            <a:lvl7pPr marL="6811914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7pPr>
            <a:lvl8pPr marL="7947233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8pPr>
            <a:lvl9pPr marL="9082552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ED0762-089F-8355-B38D-99D62C085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3917-68DE-4A8C-A5C4-6A8C0ED71547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99A122-3825-C7B8-D389-F33F08AC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C46B70-75BD-966A-79C5-46C47FAE6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F1E-BC26-4618-BA49-1CB7C448B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3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D245D5-D46A-D47A-BCDF-07131467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F7C6B0-48A3-C76C-7858-191DFB177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966CE3-5E25-F852-9D2B-4BE4C5709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E7901C-5A19-6BC7-35A6-F8D7FFA52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3917-68DE-4A8C-A5C4-6A8C0ED71547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959E42-5273-4C40-CD79-41F79A6DC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2A6A0F-5E1A-2CDD-44C3-8D73D000B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F1E-BC26-4618-BA49-1CB7C448B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31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28456-992D-45F6-7178-7E0725C4F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4" y="2278907"/>
            <a:ext cx="26112371" cy="827341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43FC6D-7058-9989-0387-A7DAB4BF3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365" y="10492870"/>
            <a:ext cx="12807833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F7D06D-A58F-41EF-C57E-481FCB3CB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365" y="15635264"/>
            <a:ext cx="12807833" cy="2299711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D102A27-CE34-2799-0DDB-369703BA9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6827" y="10492870"/>
            <a:ext cx="12870909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96E8C1-2FB1-E02E-B721-187436DB7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6827" y="15635264"/>
            <a:ext cx="12870909" cy="2299711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9DC17F-7FC5-09B5-CDBC-D3197C7E0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3917-68DE-4A8C-A5C4-6A8C0ED71547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41674E-4CD6-0353-B482-BD23B9BF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D721C20-F6EF-7F91-161C-12763079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F1E-BC26-4618-BA49-1CB7C448B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0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321742-3F5C-1DB2-8B5D-CFA73FCE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67D5F38-99AC-490F-94D8-CD8EB094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3917-68DE-4A8C-A5C4-6A8C0ED71547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271B6D-F409-F875-D022-43762C75C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010EE2-B8A0-A703-552A-135AEB18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F1E-BC26-4618-BA49-1CB7C448B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2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E18F7C-6C33-65AF-290D-C3C6146F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3917-68DE-4A8C-A5C4-6A8C0ED71547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589D241-1293-1EC0-B466-6AFB3A916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1FA554-BAC7-B5ED-A803-A023923F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F1E-BC26-4618-BA49-1CB7C448B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43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170045-075C-16A2-A298-207C07CEA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6F68F2-4EB5-485F-3A93-6AB58813F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72375A-7088-72F4-AC38-E9229F27C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8427AA-FF60-AD1E-2AE4-3722AA41B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3917-68DE-4A8C-A5C4-6A8C0ED71547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39168A-ECD7-6748-CF7D-60F8A9BDF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E041C2-7D83-90D4-69D3-F665F450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F1E-BC26-4618-BA49-1CB7C448B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03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B71866-4849-71A2-698F-5A645C34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6DEAAB0-47E0-752A-4E76-00576311F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509E89-1BBF-1272-559D-96BF7D3C6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15568F-5FD6-5CD7-011B-F303F06BA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3917-68DE-4A8C-A5C4-6A8C0ED71547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B0EF71-7D98-9961-1AB2-6967D99C7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4A9EF9-1C31-D660-B7D7-B3DC5268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2F1E-BC26-4618-BA49-1CB7C448B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38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50624-607A-3DC7-2218-402C517CC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66CD0C-1856-38A3-BA49-0781959EA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F66EAC-559E-FB05-7A30-64811FD8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B3917-68DE-4A8C-A5C4-6A8C0ED71547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C92179-A802-04B0-2C7D-9486CC477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E10239-F101-2830-3FAB-8536FCEBC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D2F1E-BC26-4618-BA49-1CB7C448B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3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61916CD6-EEAB-03BF-7CF8-31DDB7264AFB}"/>
              </a:ext>
            </a:extLst>
          </p:cNvPr>
          <p:cNvSpPr/>
          <p:nvPr/>
        </p:nvSpPr>
        <p:spPr>
          <a:xfrm>
            <a:off x="8090301" y="19261998"/>
            <a:ext cx="15200005" cy="9079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id="{E49EB14A-C697-F73A-D4F2-F59ED15859FA}"/>
              </a:ext>
            </a:extLst>
          </p:cNvPr>
          <p:cNvSpPr/>
          <p:nvPr/>
        </p:nvSpPr>
        <p:spPr>
          <a:xfrm>
            <a:off x="20512331" y="13961023"/>
            <a:ext cx="9463387" cy="541460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noFill/>
            </a:endParaRPr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id="{6B97E6E8-06C1-E105-1CC1-05BB8812D203}"/>
              </a:ext>
            </a:extLst>
          </p:cNvPr>
          <p:cNvSpPr/>
          <p:nvPr/>
        </p:nvSpPr>
        <p:spPr>
          <a:xfrm>
            <a:off x="10164780" y="14293893"/>
            <a:ext cx="10009362" cy="47418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AB78137E-1FAD-C3E5-028D-6BE37A4A4AA7}"/>
              </a:ext>
            </a:extLst>
          </p:cNvPr>
          <p:cNvSpPr/>
          <p:nvPr/>
        </p:nvSpPr>
        <p:spPr>
          <a:xfrm>
            <a:off x="-103626" y="13961022"/>
            <a:ext cx="9962170" cy="541460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BE056-FB11-FB3D-3EAD-6427653F0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6889"/>
            <a:ext cx="30275213" cy="231289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6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устойчивости суспензий детонационных </a:t>
            </a:r>
            <a:r>
              <a:rPr lang="ru-RU" sz="66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наноалмазов</a:t>
            </a:r>
            <a:r>
              <a:rPr lang="ru-RU" sz="6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кислотности среды и воздействия концентрации</a:t>
            </a:r>
            <a:endParaRPr lang="ru-RU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9B305F-38EE-6AD9-F7D9-80FBEFD119AF}"/>
              </a:ext>
            </a:extLst>
          </p:cNvPr>
          <p:cNvSpPr txBox="1"/>
          <p:nvPr/>
        </p:nvSpPr>
        <p:spPr>
          <a:xfrm>
            <a:off x="-53790" y="2632221"/>
            <a:ext cx="3027521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Алексеев В. и Захарова И., ученики 11 "Б/Х" класса </a:t>
            </a:r>
            <a:endParaRPr lang="ru-RU" sz="6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AD6BF5-85E9-A25C-BABA-0861C1BF7CF3}"/>
              </a:ext>
            </a:extLst>
          </p:cNvPr>
          <p:cNvSpPr txBox="1"/>
          <p:nvPr/>
        </p:nvSpPr>
        <p:spPr>
          <a:xfrm>
            <a:off x="430306" y="4318140"/>
            <a:ext cx="153027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Medium"/>
              </a:rPr>
              <a:t>Цель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E2239D-971C-6E0E-35EF-E005846781EA}"/>
              </a:ext>
            </a:extLst>
          </p:cNvPr>
          <p:cNvSpPr txBox="1"/>
          <p:nvPr/>
        </p:nvSpPr>
        <p:spPr>
          <a:xfrm>
            <a:off x="0" y="5711354"/>
            <a:ext cx="1513760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Выявить зависимости средних линейных размеров от кислотности среды водных растворов, концентрации электролита в среде,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Дать рекомендации по повышению устойчивости суспензий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D8F3D69-C772-BB8A-1FFF-0A6692105580}"/>
              </a:ext>
            </a:extLst>
          </p:cNvPr>
          <p:cNvSpPr txBox="1">
            <a:spLocks/>
          </p:cNvSpPr>
          <p:nvPr/>
        </p:nvSpPr>
        <p:spPr>
          <a:xfrm>
            <a:off x="13382932" y="2395287"/>
            <a:ext cx="17082995" cy="29059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lang="ru-RU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id="{36D4F345-9033-4589-06D4-8011DC793E7C}"/>
              </a:ext>
            </a:extLst>
          </p:cNvPr>
          <p:cNvSpPr txBox="1">
            <a:spLocks/>
          </p:cNvSpPr>
          <p:nvPr/>
        </p:nvSpPr>
        <p:spPr>
          <a:xfrm>
            <a:off x="15137605" y="5796970"/>
            <a:ext cx="15137607" cy="7650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87984">
              <a:lnSpc>
                <a:spcPct val="80000"/>
              </a:lnSpc>
              <a:spcBef>
                <a:spcPts val="2700"/>
              </a:spcBef>
              <a:defRPr sz="1598"/>
            </a:pP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Научная значимость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проекта заключается в пополнении фундаментальных знаний о стабильности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наноалмазных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водных суспензий.</a:t>
            </a:r>
          </a:p>
          <a:p>
            <a:pPr algn="l" defTabSz="387984">
              <a:lnSpc>
                <a:spcPct val="80000"/>
              </a:lnSpc>
              <a:spcBef>
                <a:spcPts val="2700"/>
              </a:spcBef>
              <a:defRPr sz="1598"/>
            </a:pP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Практическая значимость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работы заключается в возможности направленного модифицирования поверхности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наноалмазных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частиц с целью увеличения их стабильности в широком интервале кислотности среды и концентрации электролитов.</a:t>
            </a:r>
          </a:p>
          <a:p>
            <a:pPr defTabSz="387984">
              <a:lnSpc>
                <a:spcPct val="80000"/>
              </a:lnSpc>
              <a:spcBef>
                <a:spcPts val="2700"/>
              </a:spcBef>
              <a:defRPr sz="1598"/>
            </a:pPr>
            <a:endParaRPr lang="ru-RU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6F8609-147D-46AE-5DAD-2B6B1A7EB8EB}"/>
              </a:ext>
            </a:extLst>
          </p:cNvPr>
          <p:cNvSpPr txBox="1"/>
          <p:nvPr/>
        </p:nvSpPr>
        <p:spPr>
          <a:xfrm>
            <a:off x="10876570" y="13007047"/>
            <a:ext cx="9190394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ru-RU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sz="8000" b="0" i="0" u="none" strike="noStrike" cap="none" spc="0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5367F2-DEBB-69A6-CB91-80F91B2229A2}"/>
              </a:ext>
            </a:extLst>
          </p:cNvPr>
          <p:cNvSpPr txBox="1"/>
          <p:nvPr/>
        </p:nvSpPr>
        <p:spPr>
          <a:xfrm>
            <a:off x="430306" y="15324620"/>
            <a:ext cx="962809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Приготовить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суспензии наночастиц с концентрацией 0,005 </a:t>
            </a:r>
            <a:r>
              <a:rPr lang="ru-RU" sz="4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</a:t>
            </a:r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%, и </a:t>
            </a:r>
            <a:r>
              <a:rPr lang="ru-RU" sz="4000" b="0" i="0" u="none" strike="noStrike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концентрацией электролита 0.01М, 0.1М, 1М, 10М и 30М</a:t>
            </a:r>
            <a:endParaRPr lang="ru-R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F85AD3-F953-9DB7-84F1-C8DAD30E7A3A}"/>
              </a:ext>
            </a:extLst>
          </p:cNvPr>
          <p:cNvSpPr txBox="1"/>
          <p:nvPr/>
        </p:nvSpPr>
        <p:spPr>
          <a:xfrm>
            <a:off x="11239000" y="15224179"/>
            <a:ext cx="830548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Исследовать ср. линейные размеры наночастиц в водных растворах в интервале рН от 6 до 3,8 и 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 </a:t>
            </a:r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12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2,3, и в суспензиях разных концентраций</a:t>
            </a:r>
            <a:endParaRPr lang="ru-R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E55FB1-0F19-B1EA-379D-2F0323DE1E6F}"/>
              </a:ext>
            </a:extLst>
          </p:cNvPr>
          <p:cNvSpPr txBox="1"/>
          <p:nvPr/>
        </p:nvSpPr>
        <p:spPr>
          <a:xfrm>
            <a:off x="21365735" y="15102503"/>
            <a:ext cx="914391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Выявить зависимости средних линейных размеров от кислотности среды водных растворов, концентрации электролита в растворе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B6C28B-1E84-FB06-2270-15F7791F99A9}"/>
              </a:ext>
            </a:extLst>
          </p:cNvPr>
          <p:cNvSpPr txBox="1"/>
          <p:nvPr/>
        </p:nvSpPr>
        <p:spPr>
          <a:xfrm>
            <a:off x="8090301" y="19311803"/>
            <a:ext cx="15200005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Дать рекомендации по повышению у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4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тойчивости</a:t>
            </a:r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суспензий</a:t>
            </a:r>
            <a:endParaRPr lang="ru-R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C6982DA2-2EB4-1A57-F672-F37D0719FF78}"/>
              </a:ext>
            </a:extLst>
          </p:cNvPr>
          <p:cNvSpPr txBox="1">
            <a:spLocks/>
          </p:cNvSpPr>
          <p:nvPr/>
        </p:nvSpPr>
        <p:spPr>
          <a:xfrm>
            <a:off x="10389749" y="31246469"/>
            <a:ext cx="9628094" cy="16345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Выводы:</a:t>
            </a:r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1B6E54A5-6684-9DD3-56E2-8FA252B38922}"/>
              </a:ext>
            </a:extLst>
          </p:cNvPr>
          <p:cNvSpPr txBox="1">
            <a:spLocks/>
          </p:cNvSpPr>
          <p:nvPr/>
        </p:nvSpPr>
        <p:spPr>
          <a:xfrm>
            <a:off x="66190" y="33258799"/>
            <a:ext cx="30275213" cy="981984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 algn="l">
              <a:buFont typeface="Arial" panose="020B0604020202020204" pitchFamily="34" charset="0"/>
              <a:buAutoNum type="arabicParenR"/>
            </a:pPr>
            <a:r>
              <a:rPr lang="ru-RU" sz="7300" dirty="0"/>
              <a:t>Изучена зависимость средних линейных размеров </a:t>
            </a:r>
            <a:r>
              <a:rPr lang="ru-RU" sz="7300" dirty="0" err="1"/>
              <a:t>наноалмазных</a:t>
            </a:r>
            <a:r>
              <a:rPr lang="ru-RU" sz="7300" dirty="0"/>
              <a:t> водных суспензий от рН среды и концентрации электролита в ней.</a:t>
            </a:r>
          </a:p>
          <a:p>
            <a:pPr marL="914400" indent="-914400" algn="l">
              <a:buFont typeface="Arial" panose="020B0604020202020204" pitchFamily="34" charset="0"/>
              <a:buAutoNum type="arabicParenR"/>
            </a:pPr>
            <a:r>
              <a:rPr lang="ru-RU" sz="7300" dirty="0"/>
              <a:t>Установлено, что в интервале рН 3,8-6,1 происходит постепенное укрепление наночастиц</a:t>
            </a:r>
          </a:p>
          <a:p>
            <a:pPr marL="914400" indent="-914400" algn="l">
              <a:buFont typeface="Arial" panose="020B0604020202020204" pitchFamily="34" charset="0"/>
              <a:buAutoNum type="arabicParenR"/>
            </a:pPr>
            <a:r>
              <a:rPr lang="ru-RU" sz="7300" dirty="0"/>
              <a:t>Показано, что при рН 3,5 происходит резкая коагуляция </a:t>
            </a:r>
            <a:r>
              <a:rPr lang="ru-RU" sz="7300" dirty="0" err="1"/>
              <a:t>наноалмазных</a:t>
            </a:r>
            <a:r>
              <a:rPr lang="ru-RU" sz="7300" dirty="0"/>
              <a:t> частиц </a:t>
            </a:r>
          </a:p>
          <a:p>
            <a:pPr marL="914400" indent="-914400" algn="l">
              <a:buFont typeface="Arial" panose="020B0604020202020204" pitchFamily="34" charset="0"/>
              <a:buAutoNum type="arabicParenR"/>
            </a:pPr>
            <a:r>
              <a:rPr lang="ru-RU" sz="7300" dirty="0"/>
              <a:t>Вероятно, что потеря устойчивости </a:t>
            </a:r>
            <a:r>
              <a:rPr lang="ru-RU" sz="7300" dirty="0" err="1"/>
              <a:t>наноалмазных</a:t>
            </a:r>
            <a:r>
              <a:rPr lang="ru-RU" sz="7300" dirty="0"/>
              <a:t> дисперсий обусловлена химическим взаимодействием поверхностных ОН-групп с Н+ катионами кислоты, приводящая к </a:t>
            </a:r>
            <a:r>
              <a:rPr lang="ru-RU" sz="7300" dirty="0" err="1"/>
              <a:t>гидрофобизвции</a:t>
            </a:r>
            <a:r>
              <a:rPr lang="ru-RU" sz="7300" dirty="0"/>
              <a:t> поверхности алмаза</a:t>
            </a:r>
          </a:p>
          <a:p>
            <a:pPr marL="914400" indent="-914400" algn="l">
              <a:buFont typeface="Arial" panose="020B0604020202020204" pitchFamily="34" charset="0"/>
              <a:buAutoNum type="arabicParenR"/>
            </a:pPr>
            <a:r>
              <a:rPr lang="ru-RU" sz="7300" dirty="0"/>
              <a:t>Установлено, что в интервале 0.01М - 30М происходит постоянное укрупнение алмазных наночастиц.</a:t>
            </a:r>
          </a:p>
          <a:p>
            <a:pPr marL="914400" indent="-914400" algn="l">
              <a:buFont typeface="Arial" panose="020B0604020202020204" pitchFamily="34" charset="0"/>
              <a:buAutoNum type="arabicParenR"/>
            </a:pPr>
            <a:r>
              <a:rPr lang="ru-RU" sz="7300" dirty="0"/>
              <a:t>В диапазоне между 10М и 30М происходит резкая коагуляция наночастиц, возможно отметка в 10М является порогом коагуляции данного электролита.</a:t>
            </a:r>
          </a:p>
          <a:p>
            <a:pPr marL="914400" indent="-914400" algn="l">
              <a:buFont typeface="Arial" panose="020B0604020202020204" pitchFamily="34" charset="0"/>
              <a:buAutoNum type="arabicParenR"/>
            </a:pPr>
            <a:r>
              <a:rPr lang="ru-RU" sz="7300" dirty="0"/>
              <a:t>Вероятно, что укрупнение происходит из-за перехода </a:t>
            </a:r>
            <a:r>
              <a:rPr lang="ru-RU" sz="7300" dirty="0" err="1"/>
              <a:t>противоионов</a:t>
            </a:r>
            <a:r>
              <a:rPr lang="ru-RU" sz="7300" dirty="0"/>
              <a:t> и коагулирующих агентов диффузного слоя мицеллы в адсорбционный слой.</a:t>
            </a:r>
          </a:p>
          <a:p>
            <a:endParaRPr lang="ru-RU" dirty="0"/>
          </a:p>
          <a:p>
            <a:pPr marL="914400" indent="-914400">
              <a:buFont typeface="Arial" panose="020B0604020202020204" pitchFamily="34" charset="0"/>
              <a:buAutoNum type="arabicParenR"/>
            </a:pPr>
            <a:endParaRPr lang="ru-RU" dirty="0"/>
          </a:p>
          <a:p>
            <a:pPr marL="914400" indent="-914400">
              <a:buFont typeface="Arial" panose="020B0604020202020204" pitchFamily="34" charset="0"/>
              <a:buAutoNum type="arabicParenR"/>
            </a:pPr>
            <a:endParaRPr lang="ru-RU" dirty="0"/>
          </a:p>
          <a:p>
            <a:endParaRPr lang="ru-RU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2C8E16C-60C8-57E0-9055-33134ACF5244}"/>
              </a:ext>
            </a:extLst>
          </p:cNvPr>
          <p:cNvSpPr txBox="1"/>
          <p:nvPr/>
        </p:nvSpPr>
        <p:spPr>
          <a:xfrm>
            <a:off x="13382932" y="20136254"/>
            <a:ext cx="38048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endParaRPr lang="ru-RU" sz="5400" dirty="0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5BD0692E-5174-E270-F828-BC1F3D199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12377"/>
            <a:ext cx="9290499" cy="5033023"/>
          </a:xfrm>
          <a:prstGeom prst="rect">
            <a:avLst/>
          </a:prstGeom>
        </p:spPr>
      </p:pic>
      <p:graphicFrame>
        <p:nvGraphicFramePr>
          <p:cNvPr id="32" name="Рисунок 5">
            <a:extLst>
              <a:ext uri="{FF2B5EF4-FFF2-40B4-BE49-F238E27FC236}">
                <a16:creationId xmlns:a16="http://schemas.microsoft.com/office/drawing/2014/main" id="{8565BB31-867B-4EF7-174A-6376AA24B8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1356125"/>
              </p:ext>
            </p:extLst>
          </p:nvPr>
        </p:nvGraphicFramePr>
        <p:xfrm>
          <a:off x="10876570" y="21025868"/>
          <a:ext cx="8821687" cy="5033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Диаграмма 32">
            <a:extLst>
              <a:ext uri="{FF2B5EF4-FFF2-40B4-BE49-F238E27FC236}">
                <a16:creationId xmlns:a16="http://schemas.microsoft.com/office/drawing/2014/main" id="{6ECBE972-5B8F-0DDB-0180-0C381B04CB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7251799"/>
              </p:ext>
            </p:extLst>
          </p:nvPr>
        </p:nvGraphicFramePr>
        <p:xfrm>
          <a:off x="20458904" y="21025868"/>
          <a:ext cx="9816307" cy="5033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D66041AD-FF3A-C120-1E8A-492EADEE5435}"/>
              </a:ext>
            </a:extLst>
          </p:cNvPr>
          <p:cNvSpPr txBox="1"/>
          <p:nvPr/>
        </p:nvSpPr>
        <p:spPr>
          <a:xfrm>
            <a:off x="20458903" y="26415388"/>
            <a:ext cx="9516815" cy="4169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7624" indent="0" algn="just" defTabSz="808990">
              <a:lnSpc>
                <a:spcPct val="92000"/>
              </a:lnSpc>
              <a:spcBef>
                <a:spcPts val="4400"/>
              </a:spcBef>
              <a:buNone/>
              <a:defRPr sz="196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При рН 3,8 находится изоэлектрическая точка мицелл ДНА, при которой отрицательный заряд на их поверхности нейтрализуется Н</a:t>
            </a:r>
            <a:r>
              <a:rPr lang="ru-RU" sz="4800" baseline="2995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-ионами по схеме:</a:t>
            </a:r>
          </a:p>
        </p:txBody>
      </p:sp>
      <p:pic>
        <p:nvPicPr>
          <p:cNvPr id="36" name="Рисунок 4" descr="Рисунок 4">
            <a:extLst>
              <a:ext uri="{FF2B5EF4-FFF2-40B4-BE49-F238E27FC236}">
                <a16:creationId xmlns:a16="http://schemas.microsoft.com/office/drawing/2014/main" id="{4274D18E-1E07-9098-554B-4D6341C268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31148" y="30699484"/>
            <a:ext cx="7972324" cy="2130968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Заголовок 2">
            <a:extLst>
              <a:ext uri="{FF2B5EF4-FFF2-40B4-BE49-F238E27FC236}">
                <a16:creationId xmlns:a16="http://schemas.microsoft.com/office/drawing/2014/main" id="{C4A8FA44-DD75-B20C-2039-A989C3AB58D1}"/>
              </a:ext>
            </a:extLst>
          </p:cNvPr>
          <p:cNvSpPr txBox="1">
            <a:spLocks/>
          </p:cNvSpPr>
          <p:nvPr/>
        </p:nvSpPr>
        <p:spPr>
          <a:xfrm>
            <a:off x="-2934097" y="8058422"/>
            <a:ext cx="21005800" cy="2286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rPr lang="ru-RU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исследования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26BBD0-1A17-B199-2933-BF321EF545AA}"/>
              </a:ext>
            </a:extLst>
          </p:cNvPr>
          <p:cNvSpPr txBox="1"/>
          <p:nvPr/>
        </p:nvSpPr>
        <p:spPr>
          <a:xfrm>
            <a:off x="66190" y="10485687"/>
            <a:ext cx="1499110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нанозоли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алмазных частиц детонационного синтеза - ультрадисперсного алмазного порошка глубокой очистки марки УДА-С-ГО производства ФНПЦ «Алтай» (г. Бийск). </a:t>
            </a:r>
            <a:endParaRPr lang="ru-RU" sz="48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9E5D2F0-14F5-42F5-97D2-D1922672B741}"/>
              </a:ext>
            </a:extLst>
          </p:cNvPr>
          <p:cNvSpPr txBox="1"/>
          <p:nvPr/>
        </p:nvSpPr>
        <p:spPr>
          <a:xfrm>
            <a:off x="188216" y="26489023"/>
            <a:ext cx="105040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минимальная концентрация электролита в коллоидном растворе, которая вызывает протекание в нем явной коагуляции, называется порогом коагуляции данного электролита</a:t>
            </a:r>
            <a:endParaRPr lang="ru-RU" sz="48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98EB21-F236-BA21-7282-014B7B968BBD}"/>
              </a:ext>
            </a:extLst>
          </p:cNvPr>
          <p:cNvSpPr txBox="1"/>
          <p:nvPr/>
        </p:nvSpPr>
        <p:spPr>
          <a:xfrm>
            <a:off x="10771431" y="26206742"/>
            <a:ext cx="97409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 </a:t>
            </a:r>
            <a:r>
              <a:rPr lang="ru-RU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 наблюдается </a:t>
            </a:r>
            <a:r>
              <a:rPr lang="ru-RU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окончательное укрупнение</a:t>
            </a:r>
            <a:r>
              <a:rPr lang="ru-RU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размеров частиц ДНА.  В начале также увеличивается диаметр, который происходит из-за укрупнения частиц ДНА</a:t>
            </a:r>
            <a:r>
              <a:rPr lang="ru-RU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н</a:t>
            </a:r>
            <a:r>
              <a:rPr lang="ru-RU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оно проходит и размеры частиц уменьшаются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3E737D01-F4FB-6360-4813-1EF213A1B3A3}"/>
              </a:ext>
            </a:extLst>
          </p:cNvPr>
          <p:cNvCxnSpPr>
            <a:cxnSpLocks/>
          </p:cNvCxnSpPr>
          <p:nvPr/>
        </p:nvCxnSpPr>
        <p:spPr>
          <a:xfrm flipV="1">
            <a:off x="-423424" y="2203874"/>
            <a:ext cx="30933074" cy="104158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6D056225-2903-4ACB-0891-D876C3276FC4}"/>
              </a:ext>
            </a:extLst>
          </p:cNvPr>
          <p:cNvCxnSpPr/>
          <p:nvPr/>
        </p:nvCxnSpPr>
        <p:spPr>
          <a:xfrm>
            <a:off x="6892327" y="5311026"/>
            <a:ext cx="2244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31DC875F-8CD0-C9C8-32F6-B7BF4A1C81AC}"/>
              </a:ext>
            </a:extLst>
          </p:cNvPr>
          <p:cNvCxnSpPr>
            <a:cxnSpLocks/>
          </p:cNvCxnSpPr>
          <p:nvPr/>
        </p:nvCxnSpPr>
        <p:spPr>
          <a:xfrm flipV="1">
            <a:off x="18825882" y="5372359"/>
            <a:ext cx="5755342" cy="6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1C4860E9-09D6-D449-034E-51E36E3571FA}"/>
              </a:ext>
            </a:extLst>
          </p:cNvPr>
          <p:cNvCxnSpPr/>
          <p:nvPr/>
        </p:nvCxnSpPr>
        <p:spPr>
          <a:xfrm>
            <a:off x="3930663" y="10430038"/>
            <a:ext cx="7422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EE53A72F-9B2D-32AA-2952-8EB51576A52F}"/>
              </a:ext>
            </a:extLst>
          </p:cNvPr>
          <p:cNvCxnSpPr>
            <a:cxnSpLocks/>
          </p:cNvCxnSpPr>
          <p:nvPr/>
        </p:nvCxnSpPr>
        <p:spPr>
          <a:xfrm>
            <a:off x="0" y="3872517"/>
            <a:ext cx="18825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5233A054-04B7-B611-3F26-3878553FF824}"/>
              </a:ext>
            </a:extLst>
          </p:cNvPr>
          <p:cNvCxnSpPr>
            <a:cxnSpLocks/>
          </p:cNvCxnSpPr>
          <p:nvPr/>
        </p:nvCxnSpPr>
        <p:spPr>
          <a:xfrm flipV="1">
            <a:off x="18825882" y="2308032"/>
            <a:ext cx="0" cy="1540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2870FFB9-3ACC-57DE-88CC-4AF4C4EF3835}"/>
              </a:ext>
            </a:extLst>
          </p:cNvPr>
          <p:cNvCxnSpPr/>
          <p:nvPr/>
        </p:nvCxnSpPr>
        <p:spPr>
          <a:xfrm>
            <a:off x="66190" y="32944945"/>
            <a:ext cx="30443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id="{A26A158A-BCDB-3F8B-90F1-2CFC7516557B}"/>
              </a:ext>
            </a:extLst>
          </p:cNvPr>
          <p:cNvCxnSpPr/>
          <p:nvPr/>
        </p:nvCxnSpPr>
        <p:spPr>
          <a:xfrm>
            <a:off x="10164780" y="20937248"/>
            <a:ext cx="0" cy="11158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6912EE36-6EC7-626F-AB01-A994B0A68D20}"/>
              </a:ext>
            </a:extLst>
          </p:cNvPr>
          <p:cNvCxnSpPr/>
          <p:nvPr/>
        </p:nvCxnSpPr>
        <p:spPr>
          <a:xfrm>
            <a:off x="20458903" y="20937248"/>
            <a:ext cx="53428" cy="11271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71379C5E-3DF6-32BC-7492-5E338B638FB6}"/>
              </a:ext>
            </a:extLst>
          </p:cNvPr>
          <p:cNvCxnSpPr>
            <a:cxnSpLocks/>
          </p:cNvCxnSpPr>
          <p:nvPr/>
        </p:nvCxnSpPr>
        <p:spPr>
          <a:xfrm>
            <a:off x="13670647" y="14172217"/>
            <a:ext cx="3517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7641B184-FA92-C046-BC1E-5F3017512E3E}"/>
              </a:ext>
            </a:extLst>
          </p:cNvPr>
          <p:cNvCxnSpPr>
            <a:cxnSpLocks/>
          </p:cNvCxnSpPr>
          <p:nvPr/>
        </p:nvCxnSpPr>
        <p:spPr>
          <a:xfrm flipV="1">
            <a:off x="12747812" y="20923624"/>
            <a:ext cx="5486400" cy="13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1192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393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 Medium</vt:lpstr>
      <vt:lpstr>Тема Office</vt:lpstr>
      <vt:lpstr>Исследование устойчивости суспензий детонационных наноалмазов от кислотности среды и воздействия концентрации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устойчивости суспензий детонационных наноалмазов от кислотности среды и воздействия концентрации</dc:title>
  <dc:creator>Владислав Алексеев</dc:creator>
  <cp:lastModifiedBy>Владислав Алексеев</cp:lastModifiedBy>
  <cp:revision>1</cp:revision>
  <dcterms:created xsi:type="dcterms:W3CDTF">2022-12-25T13:58:35Z</dcterms:created>
  <dcterms:modified xsi:type="dcterms:W3CDTF">2022-12-26T13:09:17Z</dcterms:modified>
</cp:coreProperties>
</file>