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</p:sldIdLst>
  <p:sldSz cx="30275213" cy="42803763"/>
  <p:notesSz cx="6858000" cy="9144000"/>
  <p:defaultTextStyle>
    <a:defPPr>
      <a:defRPr lang="ru-RU"/>
    </a:defPPr>
    <a:lvl1pPr marL="0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sz="8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722" autoAdjust="0"/>
  </p:normalViewPr>
  <p:slideViewPr>
    <p:cSldViewPr>
      <p:cViewPr>
        <p:scale>
          <a:sx n="20" d="100"/>
          <a:sy n="20" d="100"/>
        </p:scale>
        <p:origin x="-2910" y="354"/>
      </p:cViewPr>
      <p:guideLst>
        <p:guide orient="horz" pos="13482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641" y="13296918"/>
            <a:ext cx="25733931" cy="91750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282" y="24255466"/>
            <a:ext cx="21192649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49529" y="1714143"/>
            <a:ext cx="6811923" cy="365219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761" y="1714143"/>
            <a:ext cx="19931182" cy="365219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534" y="27505383"/>
            <a:ext cx="25733931" cy="8501303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534" y="18142068"/>
            <a:ext cx="25733931" cy="9363320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3761" y="9987551"/>
            <a:ext cx="13371552" cy="2824850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89900" y="9987551"/>
            <a:ext cx="13371552" cy="2824850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765" y="9581307"/>
            <a:ext cx="13376809" cy="399303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3765" y="13574339"/>
            <a:ext cx="13376809" cy="246617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79395" y="9581307"/>
            <a:ext cx="13382062" cy="399303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79395" y="13574339"/>
            <a:ext cx="13382062" cy="246617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765" y="1704226"/>
            <a:ext cx="9960338" cy="72528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6769" y="1704231"/>
            <a:ext cx="16924687" cy="3653182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3765" y="8957091"/>
            <a:ext cx="9960338" cy="2927896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4152" y="29962639"/>
            <a:ext cx="18165128" cy="353725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4152" y="3824593"/>
            <a:ext cx="18165128" cy="25682258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4152" y="33499898"/>
            <a:ext cx="18165128" cy="5023494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761" y="1714136"/>
            <a:ext cx="27247692" cy="7133961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761" y="9987551"/>
            <a:ext cx="27247692" cy="2824850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761" y="39672751"/>
            <a:ext cx="7064216" cy="227890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4031" y="39672751"/>
            <a:ext cx="9587151" cy="227890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697236" y="39672751"/>
            <a:ext cx="7064216" cy="2278902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kp.ru/expert/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abr.com/ru/post/419437/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s://artar.es/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arvis.ru.com/ru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7000" r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28495" y="2885482"/>
            <a:ext cx="21026336" cy="2600009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«Применение технологии дополненной реальности в школьном музее»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40062" y="6955881"/>
            <a:ext cx="26987073" cy="2003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Новизна: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Дополненная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реальность – одна из многих технологий взаимодействия человека и компьютера. Ее специфика заключается в том, что она программным образом визуально совмещает два изначально независимых пространства: мир реальных объектов вокруг нас и виртуальный мир, воссозданный на компьютере.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ah-RU" sz="3600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Ограниченное пространство помещения музея не позволяет разместить всю имеющуюся информацию, поэтому было принято решение применить технологии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для размещения информации.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Ещё недавно AR/VR можно было увидеть только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высокобюджетных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фантастических фильмах. Но технологии развиваются — виртуальную (VR) и дополненную реальность (AR) стали использовать в решении задач бизнеса, образования, медицины и многих других сферах.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использовать технологии дополненной реальности в школьном музее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Намской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улусной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гимназии</a:t>
            </a:r>
          </a:p>
          <a:p>
            <a:pPr fontAlgn="base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1)Изучить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технологию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создания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2)Изучить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онлайн-конструкторы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для создания дополненной реальности без навыков программирования;</a:t>
            </a:r>
          </a:p>
          <a:p>
            <a:pPr lvl="0" fontAlgn="base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3)Собрать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материал, который нужно представить с помощью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Методы исследования: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Изучив разные программы, выбрали именно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конструктор, потому что не надо скачивать приложение, решение хранится на сервере, и для просмотра достаточно просто иметь смартфон, подключенный к интернету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Полученные данные: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В процесе поиска онлайн конструкторов, были найдены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следующие:</a:t>
            </a:r>
          </a:p>
          <a:p>
            <a:pPr marL="360000"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1)ARTAR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сервис предоставляющий инструмент для создания дополненной реальности в браузере и обслуживающий AR-проекты по подписке. Создание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AR на этой платформе не требует специальных знаний. Любой желающий может перенести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медиафайлы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слой дополненной реальности, сделать  свои контакты интерактивными и удивить друзей.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3600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этом сервисе можно реализовать задумку, но бесплатный период всего 14 дней.</a:t>
            </a:r>
          </a:p>
          <a:p>
            <a:pPr marL="360000"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ARvis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Технология дополненной реальности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ARvis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позволяет внедрять интерактивный, видео и аудио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даже в печатных изданиях. Надо скачивать приложение для распознавания триггеров. Бесплатный период 30 дней.</a:t>
            </a:r>
          </a:p>
          <a:p>
            <a:pPr marL="360000" lvl="0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Web-ar.studio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Бесплатно нам предлагают простой 2D редактор,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WebARPRO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3D редактор,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WebARAR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при отслеживании QR, Система аналитики, До 5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WebAR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проектов, Готовая библиотека 2D &amp; 3D объектов</a:t>
            </a:r>
          </a:p>
          <a:p>
            <a:pPr marL="3600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 три сервиса предлагают почти одинаковые решения. В итоге выбран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Web-ar.studio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основным критерием стало возможность создать 5 бесплатных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проектов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Результаты исследования: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образом, в ходе проделанной работы выполнены следующие задачи:</a:t>
            </a:r>
          </a:p>
          <a:p>
            <a:pPr marL="720000"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Собраны материалы для предоставления в музей;</a:t>
            </a:r>
          </a:p>
          <a:p>
            <a:pPr marL="720000"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Изучены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конструкторы дополненной реальности; </a:t>
            </a:r>
          </a:p>
          <a:p>
            <a:pPr marL="720000" lvl="0"/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Трисобытия </a:t>
            </a:r>
            <a:r>
              <a:rPr lang="sah-RU" sz="3600" dirty="0" smtClean="0">
                <a:latin typeface="Times New Roman" pitchFamily="18" charset="0"/>
                <a:cs typeface="Times New Roman" pitchFamily="18" charset="0"/>
              </a:rPr>
              <a:t>представлены с помощью технологий дополненной реальности.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2000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 исследования достигнута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литература: </a:t>
            </a:r>
          </a:p>
          <a:p>
            <a:pPr marL="720000"/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3"/>
              </a:rPr>
              <a:t>://www.kp.ru/expert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20000"/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4"/>
              </a:rPr>
              <a:t>arvis.ru.com/ru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20000"/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https://artar.es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20000"/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https://habr.com/ru/post/419437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6"/>
              </a:rPr>
              <a:t>/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Фотографии, графики:</a:t>
            </a:r>
            <a:endParaRPr lang="ru-RU" sz="9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логотип горизонтальный цветной.png"/>
          <p:cNvPicPr>
            <a:picLocks noChangeAspect="1"/>
          </p:cNvPicPr>
          <p:nvPr/>
        </p:nvPicPr>
        <p:blipFill rotWithShape="1">
          <a:blip r:embed="rId7" cstate="print"/>
          <a:srcRect r="64609"/>
          <a:stretch/>
        </p:blipFill>
        <p:spPr>
          <a:xfrm>
            <a:off x="25952772" y="471721"/>
            <a:ext cx="3298402" cy="27978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76566" y="471721"/>
            <a:ext cx="18722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Республиканская конференция-конкурс  молодых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исследователей имени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академика В.П. Ларионова «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Инникигэ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хардыы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−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V.P.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Larionov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«A step into the Future» Science Fair»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831" t="3873" r="18831" b="1552"/>
          <a:stretch/>
        </p:blipFill>
        <p:spPr>
          <a:xfrm>
            <a:off x="1464959" y="471721"/>
            <a:ext cx="3473639" cy="2964354"/>
          </a:xfrm>
          <a:prstGeom prst="rect">
            <a:avLst/>
          </a:prstGeom>
        </p:spPr>
      </p:pic>
      <p:pic>
        <p:nvPicPr>
          <p:cNvPr id="9" name="Рисунок 8" descr="WhatsApp Image 2022-12-04 at 18.51.19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08414" y="27378545"/>
            <a:ext cx="5904656" cy="8360574"/>
          </a:xfrm>
          <a:prstGeom prst="rect">
            <a:avLst/>
          </a:prstGeom>
        </p:spPr>
      </p:pic>
      <p:pic>
        <p:nvPicPr>
          <p:cNvPr id="10" name="Рисунок 9" descr="WhatsApp Image 2022-12-04 at 18.51.21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016048" y="27378545"/>
            <a:ext cx="5950112" cy="8424936"/>
          </a:xfrm>
          <a:prstGeom prst="rect">
            <a:avLst/>
          </a:prstGeom>
        </p:spPr>
      </p:pic>
      <p:pic>
        <p:nvPicPr>
          <p:cNvPr id="11" name="Рисунок 10" descr="WhatsApp Image 2022-12-22 at 10.00.14.jpe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945918" y="27378545"/>
            <a:ext cx="6000968" cy="84969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72110" y="36811593"/>
            <a:ext cx="20139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ФИО, класс, ОУ участника: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Москвитина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Сайаана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6 «а» класс, МБОУ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Намская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улусная гимназия»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ФИО руководителя: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Москвитин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Владилен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Николаевич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968254" y="27306537"/>
            <a:ext cx="22898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69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«Применение технологии дополненной реальности в школьном музее»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работы</dc:title>
  <dc:creator>нуг</dc:creator>
  <cp:lastModifiedBy>Zver</cp:lastModifiedBy>
  <cp:revision>11</cp:revision>
  <dcterms:created xsi:type="dcterms:W3CDTF">2022-11-29T03:11:54Z</dcterms:created>
  <dcterms:modified xsi:type="dcterms:W3CDTF">2022-12-22T01:05:28Z</dcterms:modified>
</cp:coreProperties>
</file>