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ru-RU"/>
    </a:defPPr>
    <a:lvl1pPr marL="0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22" autoAdjust="0"/>
  </p:normalViewPr>
  <p:slideViewPr>
    <p:cSldViewPr>
      <p:cViewPr varScale="1">
        <p:scale>
          <a:sx n="17" d="100"/>
          <a:sy n="17" d="100"/>
        </p:scale>
        <p:origin x="3204" y="108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641" y="13296918"/>
            <a:ext cx="25733931" cy="917506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49529" y="1714143"/>
            <a:ext cx="6811923" cy="365219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761" y="1714143"/>
            <a:ext cx="19931182" cy="365219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534" y="27505383"/>
            <a:ext cx="25733931" cy="8501303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534" y="18142068"/>
            <a:ext cx="25733931" cy="936332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3761" y="9987551"/>
            <a:ext cx="13371552" cy="2824850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89900" y="9987551"/>
            <a:ext cx="13371552" cy="2824850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765" y="9581307"/>
            <a:ext cx="13376809" cy="399303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765" y="13574339"/>
            <a:ext cx="13376809" cy="246617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79395" y="9581307"/>
            <a:ext cx="13382062" cy="399303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79395" y="13574339"/>
            <a:ext cx="13382062" cy="246617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765" y="1704226"/>
            <a:ext cx="9960338" cy="72528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6769" y="1704231"/>
            <a:ext cx="16924687" cy="3653182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3765" y="8957091"/>
            <a:ext cx="9960338" cy="2927896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4152" y="29962639"/>
            <a:ext cx="18165128" cy="353725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4152" y="3824593"/>
            <a:ext cx="18165128" cy="25682258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4152" y="33499898"/>
            <a:ext cx="18165128" cy="5023494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761" y="1714136"/>
            <a:ext cx="27247692" cy="7133961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761" y="9987551"/>
            <a:ext cx="27247692" cy="2824850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761" y="39672751"/>
            <a:ext cx="7064216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4031" y="39672751"/>
            <a:ext cx="9587151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697236" y="39672751"/>
            <a:ext cx="7064216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7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7710" y="3255474"/>
            <a:ext cx="26531658" cy="1431015"/>
          </a:xfrm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мультфильма через приложения «</a:t>
            </a:r>
            <a:r>
              <a:rPr kumimoji="0" lang="en-US" altLang="ru-RU" sz="6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Flipa</a:t>
            </a:r>
            <a:r>
              <a:rPr kumimoji="0" lang="en-US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clip</a:t>
            </a: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b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якутской сказки  «</a:t>
            </a:r>
            <a:r>
              <a:rPr kumimoji="0" lang="ru-RU" altLang="ru-RU" sz="6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Тээп</a:t>
            </a: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66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Тээп</a:t>
            </a:r>
            <a: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о5онньор»</a:t>
            </a:r>
            <a:b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24038" y="3975945"/>
            <a:ext cx="28227136" cy="40944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Новизна: </a:t>
            </a: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данный проект может использоваться во внеурочной деятельности, на уроках якутской литературы и национальной культуры.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Актуальность: </a:t>
            </a: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создания мультфильма особенно актуальна в наши дни, потому что мультфильм давно и прочно вошел в нашу жизнь. А также каждый ребёнок с раннего детства знаком с компьютером и телефоном. Данное исследование помогло бы привлечь окружающих к искусству мультипликации и интересу к якутским мультфильмам и сказкам.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</a:t>
            </a: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собственной мультипликации с помощью приложения </a:t>
            </a:r>
            <a:r>
              <a:rPr kumimoji="0" lang="ru-RU" altLang="ru-RU" sz="6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flipaClip</a:t>
            </a: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1.Изучить якутскую мультипликацию.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2.Узнать основные технологии создания мультфильмов.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3.Провести опрос.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4.Освоить способы «оживления картинок».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5.Изучить основы создания и монтажа мультфильмов, сделать свой мультфильм.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исследования: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изучение литературы; 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сбор информации из разных источников;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анкетирование; 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 полученного результата;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просмотр видеоматериалов; 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мультфильма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Полученные данные: </a:t>
            </a:r>
            <a:r>
              <a:rPr kumimoji="0" lang="ru-RU" altLang="ru-RU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Анкетирование учащихся</a:t>
            </a:r>
            <a:endParaRPr kumimoji="0" lang="ru-RU" alt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Результаты исследования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Результатом должен быть создан</a:t>
            </a:r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мультфильм </a:t>
            </a:r>
            <a:r>
              <a:rPr lang="sah-RU" sz="6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приложения </a:t>
            </a:r>
            <a:r>
              <a:rPr lang="en-US" sz="6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flipaClip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использованной литературы</a:t>
            </a:r>
          </a:p>
          <a:p>
            <a:pPr marL="1143000" lvl="0" indent="-11430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6000" dirty="0" err="1">
                <a:solidFill>
                  <a:srgbClr val="14141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Асенин</a:t>
            </a:r>
            <a:r>
              <a:rPr lang="ru-RU" sz="6000" dirty="0">
                <a:solidFill>
                  <a:srgbClr val="14141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С.  Волшебники экрана – М., «Искусство», 1974. – 145с.</a:t>
            </a:r>
            <a:endParaRPr lang="ru-RU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0" indent="-11430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Большой энциклопедический словарь. М.: науч. издание «Большая Российская энциклопедия», 1998. – 1434 с.</a:t>
            </a:r>
            <a:endParaRPr lang="ru-RU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0" indent="-11430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6000" dirty="0">
                <a:solidFill>
                  <a:srgbClr val="14141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Гамбург Е., Пекарь В.. Художники ожившего рисунка, Союз кинематографистов СССР,1984 .</a:t>
            </a:r>
            <a:endParaRPr lang="ru-RU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0" indent="-1143000" algn="just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Ожегов </a:t>
            </a:r>
            <a:r>
              <a:rPr lang="ru-RU" sz="6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С.И.и</a:t>
            </a: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Шведова </a:t>
            </a:r>
            <a:r>
              <a:rPr lang="ru-RU" sz="6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Н.Ю.Толковый</a:t>
            </a:r>
            <a:r>
              <a:rPr lang="ru-RU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словарь русского языка. М., ОО «ИТИ Технологии», 2003. – 944 с.</a:t>
            </a:r>
            <a:endParaRPr lang="ru-RU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Фотографии: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Выполнила: </a:t>
            </a:r>
            <a:r>
              <a:rPr lang="ru-RU" sz="5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Мегина</a:t>
            </a:r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Дайаана</a:t>
            </a:r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«б» класс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«Намская улусная гимназия им. Н.С. Охлопкова»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5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Тихонов Иван Павлович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логотип горизонтальный цветной.png"/>
          <p:cNvPicPr>
            <a:picLocks noChangeAspect="1"/>
          </p:cNvPicPr>
          <p:nvPr/>
        </p:nvPicPr>
        <p:blipFill rotWithShape="1">
          <a:blip r:embed="rId3" cstate="print"/>
          <a:srcRect r="64609"/>
          <a:stretch/>
        </p:blipFill>
        <p:spPr>
          <a:xfrm>
            <a:off x="25952772" y="471721"/>
            <a:ext cx="3298402" cy="27978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76566" y="471721"/>
            <a:ext cx="18722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конференция-конкурс  молодых исследователей имени академика В.П. Ларионова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Инникигэ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хардыы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−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V.P.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Larionov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 step into the Future» Science Fair»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1" t="3873" r="18831" b="1552"/>
          <a:stretch/>
        </p:blipFill>
        <p:spPr>
          <a:xfrm>
            <a:off x="1464959" y="471721"/>
            <a:ext cx="3473639" cy="2964354"/>
          </a:xfrm>
          <a:prstGeom prst="rect">
            <a:avLst/>
          </a:prstGeom>
        </p:spPr>
      </p:pic>
      <p:pic>
        <p:nvPicPr>
          <p:cNvPr id="8" name="Рисунок 2">
            <a:extLst>
              <a:ext uri="{FF2B5EF4-FFF2-40B4-BE49-F238E27FC236}">
                <a16:creationId xmlns:a16="http://schemas.microsoft.com/office/drawing/2014/main" id="{DB204284-693D-4D78-8E3F-77E20D2A7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078" y="34567300"/>
            <a:ext cx="2515944" cy="417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3">
            <a:extLst>
              <a:ext uri="{FF2B5EF4-FFF2-40B4-BE49-F238E27FC236}">
                <a16:creationId xmlns:a16="http://schemas.microsoft.com/office/drawing/2014/main" id="{8721CC71-2433-4898-811F-8915C6CA4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5402" y="34412615"/>
            <a:ext cx="2515944" cy="447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6">
            <a:extLst>
              <a:ext uri="{FF2B5EF4-FFF2-40B4-BE49-F238E27FC236}">
                <a16:creationId xmlns:a16="http://schemas.microsoft.com/office/drawing/2014/main" id="{99965100-1FD3-45F7-B6D4-B4CD608C5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5726" y="34567300"/>
            <a:ext cx="1956336" cy="434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5">
            <a:extLst>
              <a:ext uri="{FF2B5EF4-FFF2-40B4-BE49-F238E27FC236}">
                <a16:creationId xmlns:a16="http://schemas.microsoft.com/office/drawing/2014/main" id="{6EAE711B-1FD6-48FA-A51C-6D512BAA6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6442" y="34567300"/>
            <a:ext cx="2097829" cy="417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7">
            <a:extLst>
              <a:ext uri="{FF2B5EF4-FFF2-40B4-BE49-F238E27FC236}">
                <a16:creationId xmlns:a16="http://schemas.microsoft.com/office/drawing/2014/main" id="{D90D8F81-DF6A-4F46-83FF-A9561FAD7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8651" y="34567300"/>
            <a:ext cx="1956336" cy="434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330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Создание мультфильма через приложения «Flipa clip»  на основе якутской сказки  «Тээп Тээп о5онньор»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работы</dc:title>
  <dc:creator>нуг</dc:creator>
  <cp:lastModifiedBy>Тихонов ИП</cp:lastModifiedBy>
  <cp:revision>8</cp:revision>
  <dcterms:created xsi:type="dcterms:W3CDTF">2022-11-29T03:11:54Z</dcterms:created>
  <dcterms:modified xsi:type="dcterms:W3CDTF">2022-12-22T00:40:32Z</dcterms:modified>
</cp:coreProperties>
</file>