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ru-RU"/>
    </a:defPPr>
    <a:lvl1pPr marL="0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22" autoAdjust="0"/>
  </p:normalViewPr>
  <p:slideViewPr>
    <p:cSldViewPr>
      <p:cViewPr>
        <p:scale>
          <a:sx n="20" d="100"/>
          <a:sy n="20" d="100"/>
        </p:scale>
        <p:origin x="1506" y="-2262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641" y="13296918"/>
            <a:ext cx="25733931" cy="91750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49529" y="1714143"/>
            <a:ext cx="6811923" cy="36521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761" y="1714143"/>
            <a:ext cx="19931182" cy="365219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534" y="27505383"/>
            <a:ext cx="25733931" cy="850130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534" y="18142068"/>
            <a:ext cx="25733931" cy="936332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3761" y="9987551"/>
            <a:ext cx="13371552" cy="2824850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89900" y="9987551"/>
            <a:ext cx="13371552" cy="2824850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765" y="9581307"/>
            <a:ext cx="13376809" cy="399303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765" y="13574339"/>
            <a:ext cx="13376809" cy="246617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79395" y="9581307"/>
            <a:ext cx="13382062" cy="399303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79395" y="13574339"/>
            <a:ext cx="13382062" cy="246617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5" y="1704226"/>
            <a:ext cx="9960338" cy="72528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6769" y="1704231"/>
            <a:ext cx="16924687" cy="3653182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3765" y="8957091"/>
            <a:ext cx="9960338" cy="2927896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4152" y="29962639"/>
            <a:ext cx="18165128" cy="353725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4152" y="3824593"/>
            <a:ext cx="18165128" cy="25682258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4152" y="33499898"/>
            <a:ext cx="18165128" cy="5023494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1" y="1714136"/>
            <a:ext cx="27247692" cy="713396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761" y="9987551"/>
            <a:ext cx="27247692" cy="2824850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761" y="39672751"/>
            <a:ext cx="7064216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4031" y="39672751"/>
            <a:ext cx="9587151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97236" y="39672751"/>
            <a:ext cx="7064216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2831" y="2885482"/>
            <a:ext cx="14905656" cy="2600009"/>
          </a:xfrm>
        </p:spPr>
        <p:txBody>
          <a:bodyPr>
            <a:normAutofit fontScale="90000"/>
          </a:bodyPr>
          <a:lstStyle/>
          <a:p>
            <a:pPr lvl="0"/>
            <a:r>
              <a:rPr lang="ru-RU" sz="1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Экономия семейного бюджета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40527" y="6961665"/>
            <a:ext cx="28227136" cy="361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Новизна: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важно изучать и учится планировать семейный бюджет и экономить еще в школьном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возрасте.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Актуальность</a:t>
            </a:r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с таким понятием как семейный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бюджет сталкивались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все, но далеко не все знают, что это и как с ним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обращаться. Люди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часто жалуются на недостаток денег, однако редко задумываются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над путями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решения своих финансовых проблем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рамотная расстановка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приоритетов и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подход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сбережениям помогает экономить семейный бюджет. </a:t>
            </a:r>
          </a:p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экономить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семьи.</a:t>
            </a:r>
          </a:p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1143000" indent="-1143000" algn="just" defTabSz="914400" eaLnBrk="0" fontAlgn="base" hangingPunct="0">
              <a:buFontTx/>
              <a:buChar char="-"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трат на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месяц;</a:t>
            </a:r>
          </a:p>
          <a:p>
            <a:pPr marL="1143000" indent="-1143000" algn="just" defTabSz="914400" eaLnBrk="0" fontAlgn="base" hangingPunct="0">
              <a:buFontTx/>
              <a:buChar char="-"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затрат на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месяц;</a:t>
            </a:r>
          </a:p>
          <a:p>
            <a:pPr marL="1143000" indent="-1143000" algn="just" defTabSz="914400" eaLnBrk="0" fontAlgn="base" hangingPunct="0">
              <a:buFontTx/>
              <a:buChar char="-"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затрат на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необходимое;</a:t>
            </a:r>
          </a:p>
          <a:p>
            <a:pPr marL="1143000" indent="-1143000" algn="just" defTabSz="914400" eaLnBrk="0" fontAlgn="base" hangingPunct="0">
              <a:buFontTx/>
              <a:buChar char="-"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заменить затраты не первой необходимости.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исследования: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анализ, сравнение и обобщение результатов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Полученные данные: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6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исследования: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много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такси и бензин, можно было выходить из дома пораньше и пешком идти до школы и обратно.</a:t>
            </a:r>
          </a:p>
          <a:p>
            <a:pPr algn="just"/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Исключив трату денег на карманные расходы т.е. на сладости . Мы тоже можем сэкономить.</a:t>
            </a:r>
          </a:p>
          <a:p>
            <a:pPr algn="just"/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мы сэкономили бы бюджет отказавшись проводить день рождения в городе во второй раз.</a:t>
            </a:r>
          </a:p>
          <a:p>
            <a:pPr algn="just"/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корректировку  сделать на расходы сотовой связи изменив тариф </a:t>
            </a: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услуг. </a:t>
            </a:r>
            <a:endParaRPr lang="ru-RU" sz="6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Лугинова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Розанна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ученица 6 класса МБОУ «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Намская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улусная гимназия им. Н.С. Охлопкова»</a:t>
            </a:r>
          </a:p>
          <a:p>
            <a:pPr algn="just" defTabSz="914400" eaLnBrk="0" fontAlgn="base" hangingPunct="0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Ядрихинская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Варвара 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Климовна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учитель математики МБОУ «</a:t>
            </a:r>
            <a:r>
              <a:rPr lang="ru-RU" sz="54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Намская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улусная гимназия им. Н.С. Охлопкова»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/>
            <a:endParaRPr lang="ru-RU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логотип горизонтальный цветной.png"/>
          <p:cNvPicPr>
            <a:picLocks noChangeAspect="1"/>
          </p:cNvPicPr>
          <p:nvPr/>
        </p:nvPicPr>
        <p:blipFill rotWithShape="1">
          <a:blip r:embed="rId3" cstate="print"/>
          <a:srcRect r="64609"/>
          <a:stretch/>
        </p:blipFill>
        <p:spPr>
          <a:xfrm>
            <a:off x="25952772" y="471721"/>
            <a:ext cx="3298402" cy="27978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76566" y="471721"/>
            <a:ext cx="18722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конференция-конкурс  молодых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исследователей имени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академика В.П. Ларионова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Инникигэ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хардыы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−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V.P.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Larionov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step into the Future» Science Fair»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1" t="3873" r="18831" b="1552"/>
          <a:stretch/>
        </p:blipFill>
        <p:spPr>
          <a:xfrm>
            <a:off x="1464959" y="471721"/>
            <a:ext cx="3473639" cy="29643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19532" y="26101317"/>
            <a:ext cx="7176604" cy="40368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8793" y="26101317"/>
            <a:ext cx="6973606" cy="39226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266" y="26082401"/>
            <a:ext cx="6962310" cy="39163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266" y="21404633"/>
            <a:ext cx="6962310" cy="39163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8793" y="21404633"/>
            <a:ext cx="6962311" cy="39163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65148" y="21268676"/>
            <a:ext cx="7230988" cy="40674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354353" y="21193203"/>
            <a:ext cx="7305571" cy="41093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262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Экономия семейного бюджета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 </dc:title>
  <dc:creator>нуг</dc:creator>
  <cp:lastModifiedBy>Пользователь Windows</cp:lastModifiedBy>
  <cp:revision>12</cp:revision>
  <dcterms:created xsi:type="dcterms:W3CDTF">2022-11-29T03:11:54Z</dcterms:created>
  <dcterms:modified xsi:type="dcterms:W3CDTF">2022-12-23T22:27:58Z</dcterms:modified>
</cp:coreProperties>
</file>