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B767CD-343F-4606-8F20-466BF24DCB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442278-CA1F-421C-8CB8-DEB952C5DC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BF2603-BA0C-436A-811C-EBB6AF44E8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54A1EA-AD67-4EC5-B428-6BE944E2599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40E05B-3BB8-4ACA-919A-DA38BC0EF7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C154AC-A620-43A8-9560-5401546416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16EAC2-0C87-460C-9AA9-2B1751B6DC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ABCC6B-34C9-49B1-9273-CFF3134EF1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4440" y="2840760"/>
            <a:ext cx="5828760" cy="908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666457-BCA9-4DB7-81B1-AC4F3DC0B7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39E062-1B74-47EB-AC8F-93B72F760D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AA42E3-BE86-4CE7-98CC-52A38A896B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CF84DF-B33E-4C2C-9FF7-92898BB304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2840760"/>
            <a:ext cx="5828760" cy="195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2343240" y="8475480"/>
            <a:ext cx="2171160" cy="48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4914720" y="8475480"/>
            <a:ext cx="1599840" cy="48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8CDA7E1-0578-41D6-896D-08E87D683747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343080" y="8475480"/>
            <a:ext cx="1599840" cy="48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9;p1" descr="Z:\☺Arkan☻\ШВБ logo 2019.png"/>
          <p:cNvPicPr/>
          <p:nvPr/>
        </p:nvPicPr>
        <p:blipFill>
          <a:blip r:embed="rId1"/>
          <a:stretch/>
        </p:blipFill>
        <p:spPr>
          <a:xfrm>
            <a:off x="5857920" y="357120"/>
            <a:ext cx="695520" cy="71388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4"/>
          <p:cNvSpPr/>
          <p:nvPr/>
        </p:nvSpPr>
        <p:spPr>
          <a:xfrm>
            <a:off x="270000" y="357120"/>
            <a:ext cx="58046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000" spc="-1" strike="noStrike">
                <a:solidFill>
                  <a:srgbClr val="c0504d"/>
                </a:solidFill>
                <a:latin typeface="Times New Roman"/>
                <a:ea typeface="Times New Roman"/>
              </a:rPr>
              <a:t>XXVII </a:t>
            </a:r>
            <a:r>
              <a:rPr b="1" lang="ru-RU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Республиканская конференция-конкурс молодых исследователей 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имени академика В.П. Ларионова 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«Инникигэ хардыы − </a:t>
            </a:r>
            <a:r>
              <a:rPr b="1" lang="en-US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Professor V.P. Larionov «A step into the Future» </a:t>
            </a:r>
            <a:endParaRPr b="0" lang="ru-RU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Science Fair»</a:t>
            </a:r>
            <a:r>
              <a:rPr b="1" i="1" lang="ru-RU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b="1" i="1" lang="en-US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2022-2023 </a:t>
            </a:r>
            <a:r>
              <a:rPr b="1" i="1" lang="ru-RU" sz="1000" spc="-1" strike="noStrike">
                <a:solidFill>
                  <a:srgbClr val="1f497d"/>
                </a:solidFill>
                <a:latin typeface="Times New Roman"/>
                <a:ea typeface="Times New Roman"/>
              </a:rPr>
              <a:t>учебный год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" name="Прямоугольник 5"/>
          <p:cNvSpPr/>
          <p:nvPr/>
        </p:nvSpPr>
        <p:spPr>
          <a:xfrm>
            <a:off x="642960" y="1143000"/>
            <a:ext cx="5214600" cy="63900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355269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ИССЛЕДОВАТЕЛЬСКИЙ ПРОЕКТ «Интерактивный тренажер для умножения»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" name="TextBox 43"/>
          <p:cNvSpPr/>
          <p:nvPr/>
        </p:nvSpPr>
        <p:spPr>
          <a:xfrm>
            <a:off x="4643280" y="8001000"/>
            <a:ext cx="1999800" cy="78552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355269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000" spc="-1" strike="noStrike">
                <a:solidFill>
                  <a:srgbClr val="ffffff"/>
                </a:solidFill>
                <a:latin typeface="Arial"/>
                <a:ea typeface="DejaVu Sans"/>
              </a:rPr>
              <a:t>Выполнил: Егоров Айхал, ученик 9 «б» класса МБУ МЮГ им.В.В.Алексеева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000" spc="-1" strike="noStrike">
              <a:latin typeface="Arial"/>
            </a:endParaRPr>
          </a:p>
        </p:txBody>
      </p:sp>
      <p:pic>
        <p:nvPicPr>
          <p:cNvPr id="45" name="Рисунок 44" descr=""/>
          <p:cNvPicPr/>
          <p:nvPr/>
        </p:nvPicPr>
        <p:blipFill>
          <a:blip r:embed="rId2"/>
          <a:stretch/>
        </p:blipFill>
        <p:spPr>
          <a:xfrm>
            <a:off x="180000" y="1957320"/>
            <a:ext cx="1800000" cy="189972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46" name="Рисунок 45" descr=""/>
          <p:cNvPicPr/>
          <p:nvPr/>
        </p:nvPicPr>
        <p:blipFill>
          <a:blip r:embed="rId3"/>
          <a:stretch/>
        </p:blipFill>
        <p:spPr>
          <a:xfrm>
            <a:off x="180000" y="4140000"/>
            <a:ext cx="1729440" cy="186804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47" name="Рисунок 46" descr=""/>
          <p:cNvPicPr/>
          <p:nvPr/>
        </p:nvPicPr>
        <p:blipFill>
          <a:blip r:embed="rId4"/>
          <a:stretch/>
        </p:blipFill>
        <p:spPr>
          <a:xfrm>
            <a:off x="180000" y="6480000"/>
            <a:ext cx="2160000" cy="216000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48" name="Рисунок 47" descr=""/>
          <p:cNvPicPr/>
          <p:nvPr/>
        </p:nvPicPr>
        <p:blipFill>
          <a:blip r:embed="rId5"/>
          <a:stretch/>
        </p:blipFill>
        <p:spPr>
          <a:xfrm>
            <a:off x="2071800" y="1992600"/>
            <a:ext cx="2428560" cy="193608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49" name="Рисунок 48" descr=""/>
          <p:cNvPicPr/>
          <p:nvPr/>
        </p:nvPicPr>
        <p:blipFill>
          <a:blip r:embed="rId6"/>
          <a:stretch/>
        </p:blipFill>
        <p:spPr>
          <a:xfrm>
            <a:off x="1980000" y="4007520"/>
            <a:ext cx="2397240" cy="229248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50" name="Рисунок 49" descr=""/>
          <p:cNvPicPr/>
          <p:nvPr/>
        </p:nvPicPr>
        <p:blipFill>
          <a:blip r:embed="rId7"/>
          <a:stretch/>
        </p:blipFill>
        <p:spPr>
          <a:xfrm>
            <a:off x="2411640" y="6660000"/>
            <a:ext cx="2088360" cy="216000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51" name="Рисунок 50" descr=""/>
          <p:cNvPicPr/>
          <p:nvPr/>
        </p:nvPicPr>
        <p:blipFill>
          <a:blip r:embed="rId8"/>
          <a:stretch/>
        </p:blipFill>
        <p:spPr>
          <a:xfrm>
            <a:off x="4643280" y="1914120"/>
            <a:ext cx="2016720" cy="204588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52" name="Рисунок 51" descr=""/>
          <p:cNvPicPr/>
          <p:nvPr/>
        </p:nvPicPr>
        <p:blipFill>
          <a:blip r:embed="rId9"/>
          <a:stretch/>
        </p:blipFill>
        <p:spPr>
          <a:xfrm>
            <a:off x="4500360" y="4117680"/>
            <a:ext cx="2214720" cy="236232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  <p:pic>
        <p:nvPicPr>
          <p:cNvPr id="53" name="Рисунок 52" descr=""/>
          <p:cNvPicPr/>
          <p:nvPr/>
        </p:nvPicPr>
        <p:blipFill>
          <a:blip r:embed="rId10"/>
          <a:stretch/>
        </p:blipFill>
        <p:spPr>
          <a:xfrm>
            <a:off x="4680000" y="6660000"/>
            <a:ext cx="1897560" cy="1260000"/>
          </a:xfrm>
          <a:prstGeom prst="rect">
            <a:avLst/>
          </a:prstGeom>
          <a:ln w="29160">
            <a:solidFill>
              <a:srgbClr val="355269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Application>LibreOffice/7.3.2.2$Windows_X86_64 LibreOffice_project/49f2b1bff42cfccbd8f788c8dc32c1c309559be0</Application>
  <AppVersion>15.0000</AppVersion>
  <Words>53</Words>
  <Paragraphs>7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2022-12-27T07:30:41Z</dcterms:created>
  <dc:creator>Тумул</dc:creator>
  <dc:description/>
  <dc:language>ru-RU</dc:language>
  <cp:lastModifiedBy/>
  <dcterms:modified xsi:type="dcterms:W3CDTF">2022-12-27T18:00:19Z</dcterms:modified>
  <cp:revision>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