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9144000" cy="6858000"/>
  <p:defaultTextStyle>
    <a:defPPr>
      <a:defRPr lang="ru-RU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914" y="-7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4851" y="1602062"/>
            <a:ext cx="20018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Республиканская научная конференция  - конкурс молодых исследователей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имени академика Владимира Петровича Ларионова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«Шаг в будущее –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Инникигэ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хардыы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V.P.Larionov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 Step into the Future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Science Fair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2319" y="4698406"/>
            <a:ext cx="1797966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Исторические события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именах детей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Нюрбинского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793" y="7578726"/>
            <a:ext cx="29560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Выполнила: Ученица 6 класса МБОУ «Антоновская СОШ им.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Н.Н.Чусовского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 Александрова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Лилиана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Аркадьевна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Руководитель: Учитель начальных классов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МБОУ «Антоновская СОШ им.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Н.Н.Чусовского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 Николаева Мария Андреевна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38387" y="9522942"/>
            <a:ext cx="28875208" cy="0"/>
          </a:xfrm>
          <a:prstGeom prst="line">
            <a:avLst/>
          </a:prstGeom>
          <a:ln w="101600"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82403" y="9954990"/>
            <a:ext cx="12745416" cy="109452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58467" y="10891094"/>
            <a:ext cx="11809312" cy="9793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исторического события – 100-летие образования Якутской автономной республики, крупное национальное, духовное и политическое событие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влияния исторических событий на имена детей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с документацией и изучить материалы архива.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распространение имен, любимых народом.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материалы с помощью энциклопедий, различных печатных изданий, интернета.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 интересные имена, отражающие события, происходящие в стране.</a:t>
            </a:r>
          </a:p>
          <a:p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403" y="21116230"/>
            <a:ext cx="12745416" cy="727280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74491" y="22988438"/>
            <a:ext cx="10945216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доказать связь времен со значениями имен,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рожденных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1922 – 1986 гг.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литературы;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поиск информации в архиве;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собственные наблюдения.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наблюдение, сбор информации из литературных источников, обобщение.</a:t>
            </a:r>
          </a:p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tx1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131875" y="10026999"/>
          <a:ext cx="15481721" cy="1844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85"/>
                <a:gridCol w="3799467"/>
                <a:gridCol w="4752528"/>
                <a:gridCol w="5760641"/>
              </a:tblGrid>
              <a:tr h="62861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Годы рождения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Исторические события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623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революй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1940, 1952, 1956, 1960, 1964, 1971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Октябрьская революция 1917г.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4504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Люция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1930, 1943, 1946, 1947, 1955, 1956, 1959, 1961, 1963, 1965, 1966, 1968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267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1938, 1947, 1957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Коммунистический Интернационал Молодежи – революционная политическая организация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4504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Эпрон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1940, 1963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Экспедиция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Подводных Работ Особого Назначения – создана в 1923г.</a:t>
                      </a:r>
                      <a:endParaRPr lang="ru-RU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623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Аврора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Крейсер Балтийского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флота</a:t>
                      </a:r>
                      <a:endParaRPr lang="ru-RU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4504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Коммунар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1937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 особого назначения «Коммунарское движение – 1917-1925гг.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4504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Олимпиада </a:t>
                      </a:r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Олимпий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Спартак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1948, 1964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1952, 1961, 1966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XIV,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XV,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XVIII </a:t>
                      </a:r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Олимпийские игры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205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Иосиф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1935, 1951, 1953, 1954, 1969, 1972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честь Иосифа Виссарионовича Сталина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4131875" y="36201907"/>
            <a:ext cx="15409712" cy="608467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5500027" y="36957990"/>
            <a:ext cx="11142119" cy="4535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исторические события и месяцы влияют на имена детей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связь времен со значениями имен, рожденных в период с 1922-1986гг.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века. Они являются связующей нитью с историей нашего народа.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7142937"/>
              </p:ext>
            </p:extLst>
          </p:nvPr>
        </p:nvGraphicFramePr>
        <p:xfrm>
          <a:off x="14131875" y="28854285"/>
          <a:ext cx="15481720" cy="707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8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95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8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Имена</a:t>
                      </a:r>
                      <a:r>
                        <a:rPr lang="ru-RU" sz="3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 рождения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Эллэй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1934, 1935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Кэнчээри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Куннэй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88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Кыдана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22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Саргылана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1960, 1963, 1964, 1965, 1966, 1967, 1970, 1972, 1974, 1975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22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Сардана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1931, 1965, 1967, 1969, 1971, 1972, 1975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422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Ньургустана</a:t>
                      </a: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1965, 1967, 1969, 1970, 1971, 1972, 1976, 1982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13150428"/>
              </p:ext>
            </p:extLst>
          </p:nvPr>
        </p:nvGraphicFramePr>
        <p:xfrm>
          <a:off x="954411" y="28821078"/>
          <a:ext cx="12601400" cy="1332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3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9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Имена</a:t>
                      </a:r>
                      <a:r>
                        <a:rPr lang="ru-RU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Годы рождения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Айвар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тюркск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Гульчан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(казах.)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1973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Пермил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(слав.)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1938, 1940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Тагор (</a:t>
                      </a:r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бенг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Нара, Гульнара (перс.)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1937, 1966, 1972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Эвилиян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(евр.)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Густав (герм.)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Руфина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(лат.)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Мандилион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(слав.)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1933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Тит (римск.)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1942, 1965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Пальмира (римск.)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Ярмак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(слав.)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192570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Алквиад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(греч.)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1971,1974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2566088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Ариадна (греч.)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1431879"/>
                  </a:ext>
                </a:extLst>
              </a:tr>
              <a:tr h="832593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Ваира</a:t>
                      </a:r>
                      <a:r>
                        <a:rPr lang="ru-RU" sz="3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36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калм</a:t>
                      </a:r>
                      <a:r>
                        <a:rPr lang="ru-RU" sz="3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1960, 1976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03958"/>
                  </a:ext>
                </a:extLst>
              </a:tr>
            </a:tbl>
          </a:graphicData>
        </a:graphic>
      </p:graphicFrame>
      <p:pic>
        <p:nvPicPr>
          <p:cNvPr id="1032" name="Picture 8" descr="C:\Users\User\Desktop\поурочки 2022-23\236081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9139" y="1025998"/>
            <a:ext cx="3920388" cy="3928939"/>
          </a:xfrm>
          <a:prstGeom prst="rect">
            <a:avLst/>
          </a:prstGeom>
          <a:noFill/>
        </p:spPr>
      </p:pic>
      <p:pic>
        <p:nvPicPr>
          <p:cNvPr id="1034" name="Picture 10" descr="Герб Нюрбинского района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411" y="1170014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535</Words>
  <Application>Microsoft Office PowerPoint</Application>
  <PresentationFormat>Произвольный</PresentationFormat>
  <Paragraphs>135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10</cp:revision>
  <dcterms:modified xsi:type="dcterms:W3CDTF">2022-12-22T13:24:42Z</dcterms:modified>
</cp:coreProperties>
</file>