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3"/>
  </p:notesMasterIdLst>
  <p:sldIdLst>
    <p:sldId id="256" r:id="rId2"/>
  </p:sldIdLst>
  <p:sldSz cx="30279975" cy="42808525"/>
  <p:notesSz cx="6858000" cy="9144000"/>
  <p:defaultTextStyle>
    <a:defPPr>
      <a:defRPr lang="ru-RU"/>
    </a:defPPr>
    <a:lvl1pPr marL="0" algn="l" defTabSz="3506724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1pPr>
    <a:lvl2pPr marL="1753362" algn="l" defTabSz="3506724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2pPr>
    <a:lvl3pPr marL="3506724" algn="l" defTabSz="3506724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3pPr>
    <a:lvl4pPr marL="5260086" algn="l" defTabSz="3506724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4pPr>
    <a:lvl5pPr marL="7013448" algn="l" defTabSz="3506724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5pPr>
    <a:lvl6pPr marL="8766810" algn="l" defTabSz="3506724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6pPr>
    <a:lvl7pPr marL="10520172" algn="l" defTabSz="3506724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7pPr>
    <a:lvl8pPr marL="12273534" algn="l" defTabSz="3506724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8pPr>
    <a:lvl9pPr marL="14026896" algn="l" defTabSz="3506724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483">
          <p15:clr>
            <a:srgbClr val="A4A3A4"/>
          </p15:clr>
        </p15:guide>
        <p15:guide id="2" pos="953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30" d="100"/>
          <a:sy n="30" d="100"/>
        </p:scale>
        <p:origin x="-210" y="1308"/>
      </p:cViewPr>
      <p:guideLst>
        <p:guide orient="horz" pos="13483"/>
        <p:guide pos="953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 /><Relationship Id="rId7" Type="http://schemas.openxmlformats.org/officeDocument/2006/relationships/tableStyles" Target="tableStyle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theme" Target="theme/theme1.xml" /><Relationship Id="rId5" Type="http://schemas.openxmlformats.org/officeDocument/2006/relationships/viewProps" Target="viewProps.xml" /><Relationship Id="rId4" Type="http://schemas.openxmlformats.org/officeDocument/2006/relationships/presProps" Target="presProps.xml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61C66D-1021-4209-A809-E4B61B558061}" type="datetimeFigureOut">
              <a:rPr lang="ru-RU" smtClean="0"/>
              <a:pPr/>
              <a:t>23.12.2022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B4FBC4-E2FA-437B-853A-97CACEB02BE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39227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3506724" rtl="0" eaLnBrk="1" latinLnBrk="0" hangingPunct="1">
      <a:defRPr sz="4600" kern="1200">
        <a:solidFill>
          <a:schemeClr val="tx1"/>
        </a:solidFill>
        <a:latin typeface="+mn-lt"/>
        <a:ea typeface="+mn-ea"/>
        <a:cs typeface="+mn-cs"/>
      </a:defRPr>
    </a:lvl1pPr>
    <a:lvl2pPr marL="1753362" algn="l" defTabSz="3506724" rtl="0" eaLnBrk="1" latinLnBrk="0" hangingPunct="1">
      <a:defRPr sz="4600" kern="1200">
        <a:solidFill>
          <a:schemeClr val="tx1"/>
        </a:solidFill>
        <a:latin typeface="+mn-lt"/>
        <a:ea typeface="+mn-ea"/>
        <a:cs typeface="+mn-cs"/>
      </a:defRPr>
    </a:lvl2pPr>
    <a:lvl3pPr marL="3506724" algn="l" defTabSz="3506724" rtl="0" eaLnBrk="1" latinLnBrk="0" hangingPunct="1">
      <a:defRPr sz="4600" kern="1200">
        <a:solidFill>
          <a:schemeClr val="tx1"/>
        </a:solidFill>
        <a:latin typeface="+mn-lt"/>
        <a:ea typeface="+mn-ea"/>
        <a:cs typeface="+mn-cs"/>
      </a:defRPr>
    </a:lvl3pPr>
    <a:lvl4pPr marL="5260086" algn="l" defTabSz="3506724" rtl="0" eaLnBrk="1" latinLnBrk="0" hangingPunct="1">
      <a:defRPr sz="4600" kern="1200">
        <a:solidFill>
          <a:schemeClr val="tx1"/>
        </a:solidFill>
        <a:latin typeface="+mn-lt"/>
        <a:ea typeface="+mn-ea"/>
        <a:cs typeface="+mn-cs"/>
      </a:defRPr>
    </a:lvl4pPr>
    <a:lvl5pPr marL="7013448" algn="l" defTabSz="3506724" rtl="0" eaLnBrk="1" latinLnBrk="0" hangingPunct="1">
      <a:defRPr sz="4600" kern="1200">
        <a:solidFill>
          <a:schemeClr val="tx1"/>
        </a:solidFill>
        <a:latin typeface="+mn-lt"/>
        <a:ea typeface="+mn-ea"/>
        <a:cs typeface="+mn-cs"/>
      </a:defRPr>
    </a:lvl5pPr>
    <a:lvl6pPr marL="8766810" algn="l" defTabSz="3506724" rtl="0" eaLnBrk="1" latinLnBrk="0" hangingPunct="1">
      <a:defRPr sz="4600" kern="1200">
        <a:solidFill>
          <a:schemeClr val="tx1"/>
        </a:solidFill>
        <a:latin typeface="+mn-lt"/>
        <a:ea typeface="+mn-ea"/>
        <a:cs typeface="+mn-cs"/>
      </a:defRPr>
    </a:lvl6pPr>
    <a:lvl7pPr marL="10520172" algn="l" defTabSz="3506724" rtl="0" eaLnBrk="1" latinLnBrk="0" hangingPunct="1">
      <a:defRPr sz="4600" kern="1200">
        <a:solidFill>
          <a:schemeClr val="tx1"/>
        </a:solidFill>
        <a:latin typeface="+mn-lt"/>
        <a:ea typeface="+mn-ea"/>
        <a:cs typeface="+mn-cs"/>
      </a:defRPr>
    </a:lvl7pPr>
    <a:lvl8pPr marL="12273534" algn="l" defTabSz="3506724" rtl="0" eaLnBrk="1" latinLnBrk="0" hangingPunct="1">
      <a:defRPr sz="4600" kern="1200">
        <a:solidFill>
          <a:schemeClr val="tx1"/>
        </a:solidFill>
        <a:latin typeface="+mn-lt"/>
        <a:ea typeface="+mn-ea"/>
        <a:cs typeface="+mn-cs"/>
      </a:defRPr>
    </a:lvl8pPr>
    <a:lvl9pPr marL="14026896" algn="l" defTabSz="3506724" rtl="0" eaLnBrk="1" latinLnBrk="0" hangingPunct="1">
      <a:defRPr sz="4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216150" y="685800"/>
            <a:ext cx="24257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B4FBC4-E2FA-437B-853A-97CACEB02BE0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71001" y="13298398"/>
            <a:ext cx="25737980" cy="9176086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42000" y="24258166"/>
            <a:ext cx="21195983" cy="1093995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7533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5067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52600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70134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8766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05201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22735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40268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57746-5AF2-46AE-B1E8-A80A7B9784FD}" type="datetimeFigureOut">
              <a:rPr lang="ru-RU" smtClean="0"/>
              <a:pPr/>
              <a:t>23.12.2022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6D945-D0D2-4BF3-8D2D-B25F71E851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57746-5AF2-46AE-B1E8-A80A7B9784FD}" type="datetimeFigureOut">
              <a:rPr lang="ru-RU" smtClean="0"/>
              <a:pPr/>
              <a:t>23.12.2022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6D945-D0D2-4BF3-8D2D-B25F71E851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21952984" y="1714337"/>
            <a:ext cx="6812993" cy="3652597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513997" y="1714337"/>
            <a:ext cx="19934319" cy="3652597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57746-5AF2-46AE-B1E8-A80A7B9784FD}" type="datetimeFigureOut">
              <a:rPr lang="ru-RU" smtClean="0"/>
              <a:pPr/>
              <a:t>23.12.2022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6D945-D0D2-4BF3-8D2D-B25F71E851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57746-5AF2-46AE-B1E8-A80A7B9784FD}" type="datetimeFigureOut">
              <a:rPr lang="ru-RU" smtClean="0"/>
              <a:pPr/>
              <a:t>23.12.2022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6D945-D0D2-4BF3-8D2D-B25F71E851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91911" y="27508452"/>
            <a:ext cx="25737980" cy="8502249"/>
          </a:xfrm>
        </p:spPr>
        <p:txBody>
          <a:bodyPr anchor="t"/>
          <a:lstStyle>
            <a:lvl1pPr algn="l">
              <a:defRPr sz="153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391911" y="18144082"/>
            <a:ext cx="25737980" cy="9364362"/>
          </a:xfrm>
        </p:spPr>
        <p:txBody>
          <a:bodyPr anchor="b"/>
          <a:lstStyle>
            <a:lvl1pPr marL="0" indent="0">
              <a:buNone/>
              <a:defRPr sz="7700">
                <a:solidFill>
                  <a:schemeClr val="tx1">
                    <a:tint val="75000"/>
                  </a:schemeClr>
                </a:solidFill>
              </a:defRPr>
            </a:lvl1pPr>
            <a:lvl2pPr marL="1753362" indent="0">
              <a:buNone/>
              <a:defRPr sz="6900">
                <a:solidFill>
                  <a:schemeClr val="tx1">
                    <a:tint val="75000"/>
                  </a:schemeClr>
                </a:solidFill>
              </a:defRPr>
            </a:lvl2pPr>
            <a:lvl3pPr marL="3506724" indent="0">
              <a:buNone/>
              <a:defRPr sz="6100">
                <a:solidFill>
                  <a:schemeClr val="tx1">
                    <a:tint val="75000"/>
                  </a:schemeClr>
                </a:solidFill>
              </a:defRPr>
            </a:lvl3pPr>
            <a:lvl4pPr marL="5260086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4pPr>
            <a:lvl5pPr marL="7013448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5pPr>
            <a:lvl6pPr marL="8766810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6pPr>
            <a:lvl7pPr marL="10520172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7pPr>
            <a:lvl8pPr marL="12273534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8pPr>
            <a:lvl9pPr marL="14026896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57746-5AF2-46AE-B1E8-A80A7B9784FD}" type="datetimeFigureOut">
              <a:rPr lang="ru-RU" smtClean="0"/>
              <a:pPr/>
              <a:t>23.12.2022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6D945-D0D2-4BF3-8D2D-B25F71E851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514002" y="9988666"/>
            <a:ext cx="13373655" cy="28251647"/>
          </a:xfrm>
        </p:spPr>
        <p:txBody>
          <a:bodyPr/>
          <a:lstStyle>
            <a:lvl1pPr>
              <a:defRPr sz="10700"/>
            </a:lvl1pPr>
            <a:lvl2pPr>
              <a:defRPr sz="9200"/>
            </a:lvl2pPr>
            <a:lvl3pPr>
              <a:defRPr sz="7700"/>
            </a:lvl3pPr>
            <a:lvl4pPr>
              <a:defRPr sz="6900"/>
            </a:lvl4pPr>
            <a:lvl5pPr>
              <a:defRPr sz="6900"/>
            </a:lvl5pPr>
            <a:lvl6pPr>
              <a:defRPr sz="6900"/>
            </a:lvl6pPr>
            <a:lvl7pPr>
              <a:defRPr sz="6900"/>
            </a:lvl7pPr>
            <a:lvl8pPr>
              <a:defRPr sz="6900"/>
            </a:lvl8pPr>
            <a:lvl9pPr>
              <a:defRPr sz="69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15392322" y="9988666"/>
            <a:ext cx="13373655" cy="28251647"/>
          </a:xfrm>
        </p:spPr>
        <p:txBody>
          <a:bodyPr/>
          <a:lstStyle>
            <a:lvl1pPr>
              <a:defRPr sz="10700"/>
            </a:lvl1pPr>
            <a:lvl2pPr>
              <a:defRPr sz="9200"/>
            </a:lvl2pPr>
            <a:lvl3pPr>
              <a:defRPr sz="7700"/>
            </a:lvl3pPr>
            <a:lvl4pPr>
              <a:defRPr sz="6900"/>
            </a:lvl4pPr>
            <a:lvl5pPr>
              <a:defRPr sz="6900"/>
            </a:lvl5pPr>
            <a:lvl6pPr>
              <a:defRPr sz="6900"/>
            </a:lvl6pPr>
            <a:lvl7pPr>
              <a:defRPr sz="6900"/>
            </a:lvl7pPr>
            <a:lvl8pPr>
              <a:defRPr sz="6900"/>
            </a:lvl8pPr>
            <a:lvl9pPr>
              <a:defRPr sz="69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57746-5AF2-46AE-B1E8-A80A7B9784FD}" type="datetimeFigureOut">
              <a:rPr lang="ru-RU" smtClean="0"/>
              <a:pPr/>
              <a:t>23.12.2022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6D945-D0D2-4BF3-8D2D-B25F71E851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513999" y="9582374"/>
            <a:ext cx="13378915" cy="3993478"/>
          </a:xfrm>
        </p:spPr>
        <p:txBody>
          <a:bodyPr anchor="b"/>
          <a:lstStyle>
            <a:lvl1pPr marL="0" indent="0">
              <a:buNone/>
              <a:defRPr sz="9200" b="1"/>
            </a:lvl1pPr>
            <a:lvl2pPr marL="1753362" indent="0">
              <a:buNone/>
              <a:defRPr sz="7700" b="1"/>
            </a:lvl2pPr>
            <a:lvl3pPr marL="3506724" indent="0">
              <a:buNone/>
              <a:defRPr sz="6900" b="1"/>
            </a:lvl3pPr>
            <a:lvl4pPr marL="5260086" indent="0">
              <a:buNone/>
              <a:defRPr sz="6100" b="1"/>
            </a:lvl4pPr>
            <a:lvl5pPr marL="7013448" indent="0">
              <a:buNone/>
              <a:defRPr sz="6100" b="1"/>
            </a:lvl5pPr>
            <a:lvl6pPr marL="8766810" indent="0">
              <a:buNone/>
              <a:defRPr sz="6100" b="1"/>
            </a:lvl6pPr>
            <a:lvl7pPr marL="10520172" indent="0">
              <a:buNone/>
              <a:defRPr sz="6100" b="1"/>
            </a:lvl7pPr>
            <a:lvl8pPr marL="12273534" indent="0">
              <a:buNone/>
              <a:defRPr sz="6100" b="1"/>
            </a:lvl8pPr>
            <a:lvl9pPr marL="14026896" indent="0">
              <a:buNone/>
              <a:defRPr sz="61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1513999" y="13575851"/>
            <a:ext cx="13378915" cy="24664452"/>
          </a:xfrm>
        </p:spPr>
        <p:txBody>
          <a:bodyPr/>
          <a:lstStyle>
            <a:lvl1pPr>
              <a:defRPr sz="9200"/>
            </a:lvl1pPr>
            <a:lvl2pPr>
              <a:defRPr sz="7700"/>
            </a:lvl2pPr>
            <a:lvl3pPr>
              <a:defRPr sz="6900"/>
            </a:lvl3pPr>
            <a:lvl4pPr>
              <a:defRPr sz="6100"/>
            </a:lvl4pPr>
            <a:lvl5pPr>
              <a:defRPr sz="6100"/>
            </a:lvl5pPr>
            <a:lvl6pPr>
              <a:defRPr sz="6100"/>
            </a:lvl6pPr>
            <a:lvl7pPr>
              <a:defRPr sz="6100"/>
            </a:lvl7pPr>
            <a:lvl8pPr>
              <a:defRPr sz="6100"/>
            </a:lvl8pPr>
            <a:lvl9pPr>
              <a:defRPr sz="61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15381810" y="9582374"/>
            <a:ext cx="13384169" cy="3993478"/>
          </a:xfrm>
        </p:spPr>
        <p:txBody>
          <a:bodyPr anchor="b"/>
          <a:lstStyle>
            <a:lvl1pPr marL="0" indent="0">
              <a:buNone/>
              <a:defRPr sz="9200" b="1"/>
            </a:lvl1pPr>
            <a:lvl2pPr marL="1753362" indent="0">
              <a:buNone/>
              <a:defRPr sz="7700" b="1"/>
            </a:lvl2pPr>
            <a:lvl3pPr marL="3506724" indent="0">
              <a:buNone/>
              <a:defRPr sz="6900" b="1"/>
            </a:lvl3pPr>
            <a:lvl4pPr marL="5260086" indent="0">
              <a:buNone/>
              <a:defRPr sz="6100" b="1"/>
            </a:lvl4pPr>
            <a:lvl5pPr marL="7013448" indent="0">
              <a:buNone/>
              <a:defRPr sz="6100" b="1"/>
            </a:lvl5pPr>
            <a:lvl6pPr marL="8766810" indent="0">
              <a:buNone/>
              <a:defRPr sz="6100" b="1"/>
            </a:lvl6pPr>
            <a:lvl7pPr marL="10520172" indent="0">
              <a:buNone/>
              <a:defRPr sz="6100" b="1"/>
            </a:lvl7pPr>
            <a:lvl8pPr marL="12273534" indent="0">
              <a:buNone/>
              <a:defRPr sz="6100" b="1"/>
            </a:lvl8pPr>
            <a:lvl9pPr marL="14026896" indent="0">
              <a:buNone/>
              <a:defRPr sz="61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15381810" y="13575851"/>
            <a:ext cx="13384169" cy="24664452"/>
          </a:xfrm>
        </p:spPr>
        <p:txBody>
          <a:bodyPr/>
          <a:lstStyle>
            <a:lvl1pPr>
              <a:defRPr sz="9200"/>
            </a:lvl1pPr>
            <a:lvl2pPr>
              <a:defRPr sz="7700"/>
            </a:lvl2pPr>
            <a:lvl3pPr>
              <a:defRPr sz="6900"/>
            </a:lvl3pPr>
            <a:lvl4pPr>
              <a:defRPr sz="6100"/>
            </a:lvl4pPr>
            <a:lvl5pPr>
              <a:defRPr sz="6100"/>
            </a:lvl5pPr>
            <a:lvl6pPr>
              <a:defRPr sz="6100"/>
            </a:lvl6pPr>
            <a:lvl7pPr>
              <a:defRPr sz="6100"/>
            </a:lvl7pPr>
            <a:lvl8pPr>
              <a:defRPr sz="6100"/>
            </a:lvl8pPr>
            <a:lvl9pPr>
              <a:defRPr sz="61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57746-5AF2-46AE-B1E8-A80A7B9784FD}" type="datetimeFigureOut">
              <a:rPr lang="ru-RU" smtClean="0"/>
              <a:pPr/>
              <a:t>23.12.2022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6D945-D0D2-4BF3-8D2D-B25F71E851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57746-5AF2-46AE-B1E8-A80A7B9784FD}" type="datetimeFigureOut">
              <a:rPr lang="ru-RU" smtClean="0"/>
              <a:pPr/>
              <a:t>23.12.2022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6D945-D0D2-4BF3-8D2D-B25F71E851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57746-5AF2-46AE-B1E8-A80A7B9784FD}" type="datetimeFigureOut">
              <a:rPr lang="ru-RU" smtClean="0"/>
              <a:pPr/>
              <a:t>23.12.2022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6D945-D0D2-4BF3-8D2D-B25F71E851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13999" y="1704415"/>
            <a:ext cx="9961902" cy="7253667"/>
          </a:xfrm>
        </p:spPr>
        <p:txBody>
          <a:bodyPr anchor="b"/>
          <a:lstStyle>
            <a:lvl1pPr algn="l">
              <a:defRPr sz="77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838628" y="1704422"/>
            <a:ext cx="16927348" cy="36535891"/>
          </a:xfrm>
        </p:spPr>
        <p:txBody>
          <a:bodyPr/>
          <a:lstStyle>
            <a:lvl1pPr>
              <a:defRPr sz="12300"/>
            </a:lvl1pPr>
            <a:lvl2pPr>
              <a:defRPr sz="10700"/>
            </a:lvl2pPr>
            <a:lvl3pPr>
              <a:defRPr sz="92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513999" y="8958091"/>
            <a:ext cx="9961902" cy="29282224"/>
          </a:xfrm>
        </p:spPr>
        <p:txBody>
          <a:bodyPr/>
          <a:lstStyle>
            <a:lvl1pPr marL="0" indent="0">
              <a:buNone/>
              <a:defRPr sz="5400"/>
            </a:lvl1pPr>
            <a:lvl2pPr marL="1753362" indent="0">
              <a:buNone/>
              <a:defRPr sz="4600"/>
            </a:lvl2pPr>
            <a:lvl3pPr marL="3506724" indent="0">
              <a:buNone/>
              <a:defRPr sz="3800"/>
            </a:lvl3pPr>
            <a:lvl4pPr marL="5260086" indent="0">
              <a:buNone/>
              <a:defRPr sz="3500"/>
            </a:lvl4pPr>
            <a:lvl5pPr marL="7013448" indent="0">
              <a:buNone/>
              <a:defRPr sz="3500"/>
            </a:lvl5pPr>
            <a:lvl6pPr marL="8766810" indent="0">
              <a:buNone/>
              <a:defRPr sz="3500"/>
            </a:lvl6pPr>
            <a:lvl7pPr marL="10520172" indent="0">
              <a:buNone/>
              <a:defRPr sz="3500"/>
            </a:lvl7pPr>
            <a:lvl8pPr marL="12273534" indent="0">
              <a:buNone/>
              <a:defRPr sz="3500"/>
            </a:lvl8pPr>
            <a:lvl9pPr marL="14026896" indent="0">
              <a:buNone/>
              <a:defRPr sz="35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57746-5AF2-46AE-B1E8-A80A7B9784FD}" type="datetimeFigureOut">
              <a:rPr lang="ru-RU" smtClean="0"/>
              <a:pPr/>
              <a:t>23.12.2022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6D945-D0D2-4BF3-8D2D-B25F71E851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35088" y="29965968"/>
            <a:ext cx="18167985" cy="3537652"/>
          </a:xfrm>
        </p:spPr>
        <p:txBody>
          <a:bodyPr anchor="b"/>
          <a:lstStyle>
            <a:lvl1pPr algn="l">
              <a:defRPr sz="77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935088" y="3825021"/>
            <a:ext cx="18167985" cy="25685115"/>
          </a:xfrm>
        </p:spPr>
        <p:txBody>
          <a:bodyPr/>
          <a:lstStyle>
            <a:lvl1pPr marL="0" indent="0">
              <a:buNone/>
              <a:defRPr sz="12300"/>
            </a:lvl1pPr>
            <a:lvl2pPr marL="1753362" indent="0">
              <a:buNone/>
              <a:defRPr sz="10700"/>
            </a:lvl2pPr>
            <a:lvl3pPr marL="3506724" indent="0">
              <a:buNone/>
              <a:defRPr sz="9200"/>
            </a:lvl3pPr>
            <a:lvl4pPr marL="5260086" indent="0">
              <a:buNone/>
              <a:defRPr sz="7700"/>
            </a:lvl4pPr>
            <a:lvl5pPr marL="7013448" indent="0">
              <a:buNone/>
              <a:defRPr sz="7700"/>
            </a:lvl5pPr>
            <a:lvl6pPr marL="8766810" indent="0">
              <a:buNone/>
              <a:defRPr sz="7700"/>
            </a:lvl6pPr>
            <a:lvl7pPr marL="10520172" indent="0">
              <a:buNone/>
              <a:defRPr sz="7700"/>
            </a:lvl7pPr>
            <a:lvl8pPr marL="12273534" indent="0">
              <a:buNone/>
              <a:defRPr sz="7700"/>
            </a:lvl8pPr>
            <a:lvl9pPr marL="14026896" indent="0">
              <a:buNone/>
              <a:defRPr sz="77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935088" y="33503620"/>
            <a:ext cx="18167985" cy="5024053"/>
          </a:xfrm>
        </p:spPr>
        <p:txBody>
          <a:bodyPr/>
          <a:lstStyle>
            <a:lvl1pPr marL="0" indent="0">
              <a:buNone/>
              <a:defRPr sz="5400"/>
            </a:lvl1pPr>
            <a:lvl2pPr marL="1753362" indent="0">
              <a:buNone/>
              <a:defRPr sz="4600"/>
            </a:lvl2pPr>
            <a:lvl3pPr marL="3506724" indent="0">
              <a:buNone/>
              <a:defRPr sz="3800"/>
            </a:lvl3pPr>
            <a:lvl4pPr marL="5260086" indent="0">
              <a:buNone/>
              <a:defRPr sz="3500"/>
            </a:lvl4pPr>
            <a:lvl5pPr marL="7013448" indent="0">
              <a:buNone/>
              <a:defRPr sz="3500"/>
            </a:lvl5pPr>
            <a:lvl6pPr marL="8766810" indent="0">
              <a:buNone/>
              <a:defRPr sz="3500"/>
            </a:lvl6pPr>
            <a:lvl7pPr marL="10520172" indent="0">
              <a:buNone/>
              <a:defRPr sz="3500"/>
            </a:lvl7pPr>
            <a:lvl8pPr marL="12273534" indent="0">
              <a:buNone/>
              <a:defRPr sz="3500"/>
            </a:lvl8pPr>
            <a:lvl9pPr marL="14026896" indent="0">
              <a:buNone/>
              <a:defRPr sz="35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57746-5AF2-46AE-B1E8-A80A7B9784FD}" type="datetimeFigureOut">
              <a:rPr lang="ru-RU" smtClean="0"/>
              <a:pPr/>
              <a:t>23.12.2022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6D945-D0D2-4BF3-8D2D-B25F71E851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14002" y="1714327"/>
            <a:ext cx="27251978" cy="7134754"/>
          </a:xfrm>
          <a:prstGeom prst="rect">
            <a:avLst/>
          </a:prstGeom>
        </p:spPr>
        <p:txBody>
          <a:bodyPr vert="horz" lIns="350672" tIns="175336" rIns="350672" bIns="175336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514002" y="9988666"/>
            <a:ext cx="27251978" cy="28251647"/>
          </a:xfrm>
          <a:prstGeom prst="rect">
            <a:avLst/>
          </a:prstGeom>
        </p:spPr>
        <p:txBody>
          <a:bodyPr vert="horz" lIns="350672" tIns="175336" rIns="350672" bIns="175336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1514001" y="39677172"/>
            <a:ext cx="7065326" cy="2279158"/>
          </a:xfrm>
          <a:prstGeom prst="rect">
            <a:avLst/>
          </a:prstGeom>
        </p:spPr>
        <p:txBody>
          <a:bodyPr vert="horz" lIns="350672" tIns="175336" rIns="350672" bIns="175336" rtlCol="0" anchor="ctr"/>
          <a:lstStyle>
            <a:lvl1pPr algn="l">
              <a:defRPr sz="4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C57746-5AF2-46AE-B1E8-A80A7B9784FD}" type="datetimeFigureOut">
              <a:rPr lang="ru-RU" smtClean="0"/>
              <a:pPr/>
              <a:t>23.12.2022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10345662" y="39677172"/>
            <a:ext cx="9588658" cy="2279158"/>
          </a:xfrm>
          <a:prstGeom prst="rect">
            <a:avLst/>
          </a:prstGeom>
        </p:spPr>
        <p:txBody>
          <a:bodyPr vert="horz" lIns="350672" tIns="175336" rIns="350672" bIns="175336" rtlCol="0" anchor="ctr"/>
          <a:lstStyle>
            <a:lvl1pPr algn="ctr">
              <a:defRPr sz="4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21700649" y="39677172"/>
            <a:ext cx="7065326" cy="2279158"/>
          </a:xfrm>
          <a:prstGeom prst="rect">
            <a:avLst/>
          </a:prstGeom>
        </p:spPr>
        <p:txBody>
          <a:bodyPr vert="horz" lIns="350672" tIns="175336" rIns="350672" bIns="175336" rtlCol="0" anchor="ctr"/>
          <a:lstStyle>
            <a:lvl1pPr algn="r">
              <a:defRPr sz="4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76D945-D0D2-4BF3-8D2D-B25F71E851B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3506724" rtl="0" eaLnBrk="1" latinLnBrk="0" hangingPunct="1">
        <a:spcBef>
          <a:spcPct val="0"/>
        </a:spcBef>
        <a:buNone/>
        <a:defRPr sz="16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315022" indent="-1315022" algn="l" defTabSz="3506724" rtl="0" eaLnBrk="1" latinLnBrk="0" hangingPunct="1">
        <a:spcBef>
          <a:spcPct val="20000"/>
        </a:spcBef>
        <a:buFont typeface="Arial" pitchFamily="34" charset="0"/>
        <a:buChar char="•"/>
        <a:defRPr sz="12300" kern="1200">
          <a:solidFill>
            <a:schemeClr val="tx1"/>
          </a:solidFill>
          <a:latin typeface="+mn-lt"/>
          <a:ea typeface="+mn-ea"/>
          <a:cs typeface="+mn-cs"/>
        </a:defRPr>
      </a:lvl1pPr>
      <a:lvl2pPr marL="2849213" indent="-1095851" algn="l" defTabSz="3506724" rtl="0" eaLnBrk="1" latinLnBrk="0" hangingPunct="1">
        <a:spcBef>
          <a:spcPct val="20000"/>
        </a:spcBef>
        <a:buFont typeface="Arial" pitchFamily="34" charset="0"/>
        <a:buChar char="–"/>
        <a:defRPr sz="10700" kern="1200">
          <a:solidFill>
            <a:schemeClr val="tx1"/>
          </a:solidFill>
          <a:latin typeface="+mn-lt"/>
          <a:ea typeface="+mn-ea"/>
          <a:cs typeface="+mn-cs"/>
        </a:defRPr>
      </a:lvl2pPr>
      <a:lvl3pPr marL="4383405" indent="-876681" algn="l" defTabSz="3506724" rtl="0" eaLnBrk="1" latinLnBrk="0" hangingPunct="1">
        <a:spcBef>
          <a:spcPct val="20000"/>
        </a:spcBef>
        <a:buFont typeface="Arial" pitchFamily="34" charset="0"/>
        <a:buChar char="•"/>
        <a:defRPr sz="9200" kern="1200">
          <a:solidFill>
            <a:schemeClr val="tx1"/>
          </a:solidFill>
          <a:latin typeface="+mn-lt"/>
          <a:ea typeface="+mn-ea"/>
          <a:cs typeface="+mn-cs"/>
        </a:defRPr>
      </a:lvl3pPr>
      <a:lvl4pPr marL="6136767" indent="-876681" algn="l" defTabSz="3506724" rtl="0" eaLnBrk="1" latinLnBrk="0" hangingPunct="1">
        <a:spcBef>
          <a:spcPct val="20000"/>
        </a:spcBef>
        <a:buFont typeface="Arial" pitchFamily="34" charset="0"/>
        <a:buChar char="–"/>
        <a:defRPr sz="7700" kern="1200">
          <a:solidFill>
            <a:schemeClr val="tx1"/>
          </a:solidFill>
          <a:latin typeface="+mn-lt"/>
          <a:ea typeface="+mn-ea"/>
          <a:cs typeface="+mn-cs"/>
        </a:defRPr>
      </a:lvl4pPr>
      <a:lvl5pPr marL="7890129" indent="-876681" algn="l" defTabSz="3506724" rtl="0" eaLnBrk="1" latinLnBrk="0" hangingPunct="1">
        <a:spcBef>
          <a:spcPct val="20000"/>
        </a:spcBef>
        <a:buFont typeface="Arial" pitchFamily="34" charset="0"/>
        <a:buChar char="»"/>
        <a:defRPr sz="7700" kern="1200">
          <a:solidFill>
            <a:schemeClr val="tx1"/>
          </a:solidFill>
          <a:latin typeface="+mn-lt"/>
          <a:ea typeface="+mn-ea"/>
          <a:cs typeface="+mn-cs"/>
        </a:defRPr>
      </a:lvl5pPr>
      <a:lvl6pPr marL="9643491" indent="-876681" algn="l" defTabSz="3506724" rtl="0" eaLnBrk="1" latinLnBrk="0" hangingPunct="1">
        <a:spcBef>
          <a:spcPct val="20000"/>
        </a:spcBef>
        <a:buFont typeface="Arial" pitchFamily="34" charset="0"/>
        <a:buChar char="•"/>
        <a:defRPr sz="7700" kern="1200">
          <a:solidFill>
            <a:schemeClr val="tx1"/>
          </a:solidFill>
          <a:latin typeface="+mn-lt"/>
          <a:ea typeface="+mn-ea"/>
          <a:cs typeface="+mn-cs"/>
        </a:defRPr>
      </a:lvl6pPr>
      <a:lvl7pPr marL="11396853" indent="-876681" algn="l" defTabSz="3506724" rtl="0" eaLnBrk="1" latinLnBrk="0" hangingPunct="1">
        <a:spcBef>
          <a:spcPct val="20000"/>
        </a:spcBef>
        <a:buFont typeface="Arial" pitchFamily="34" charset="0"/>
        <a:buChar char="•"/>
        <a:defRPr sz="7700" kern="1200">
          <a:solidFill>
            <a:schemeClr val="tx1"/>
          </a:solidFill>
          <a:latin typeface="+mn-lt"/>
          <a:ea typeface="+mn-ea"/>
          <a:cs typeface="+mn-cs"/>
        </a:defRPr>
      </a:lvl7pPr>
      <a:lvl8pPr marL="13150215" indent="-876681" algn="l" defTabSz="3506724" rtl="0" eaLnBrk="1" latinLnBrk="0" hangingPunct="1">
        <a:spcBef>
          <a:spcPct val="20000"/>
        </a:spcBef>
        <a:buFont typeface="Arial" pitchFamily="34" charset="0"/>
        <a:buChar char="•"/>
        <a:defRPr sz="7700" kern="1200">
          <a:solidFill>
            <a:schemeClr val="tx1"/>
          </a:solidFill>
          <a:latin typeface="+mn-lt"/>
          <a:ea typeface="+mn-ea"/>
          <a:cs typeface="+mn-cs"/>
        </a:defRPr>
      </a:lvl8pPr>
      <a:lvl9pPr marL="14903577" indent="-876681" algn="l" defTabSz="3506724" rtl="0" eaLnBrk="1" latinLnBrk="0" hangingPunct="1">
        <a:spcBef>
          <a:spcPct val="20000"/>
        </a:spcBef>
        <a:buFont typeface="Arial" pitchFamily="34" charset="0"/>
        <a:buChar char="•"/>
        <a:defRPr sz="7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3506724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1pPr>
      <a:lvl2pPr marL="1753362" algn="l" defTabSz="3506724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2pPr>
      <a:lvl3pPr marL="3506724" algn="l" defTabSz="3506724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3pPr>
      <a:lvl4pPr marL="5260086" algn="l" defTabSz="3506724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4pPr>
      <a:lvl5pPr marL="7013448" algn="l" defTabSz="3506724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5pPr>
      <a:lvl6pPr marL="8766810" algn="l" defTabSz="3506724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6pPr>
      <a:lvl7pPr marL="10520172" algn="l" defTabSz="3506724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7pPr>
      <a:lvl8pPr marL="12273534" algn="l" defTabSz="3506724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8pPr>
      <a:lvl9pPr marL="14026896" algn="l" defTabSz="3506724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 /><Relationship Id="rId7" Type="http://schemas.openxmlformats.org/officeDocument/2006/relationships/image" Target="../media/image5.jpeg" /><Relationship Id="rId2" Type="http://schemas.openxmlformats.org/officeDocument/2006/relationships/notesSlide" Target="../notesSlides/notesSlide1.xml" /><Relationship Id="rId1" Type="http://schemas.openxmlformats.org/officeDocument/2006/relationships/slideLayout" Target="../slideLayouts/slideLayout7.xml" /><Relationship Id="rId6" Type="http://schemas.openxmlformats.org/officeDocument/2006/relationships/image" Target="../media/image4.jpeg" /><Relationship Id="rId5" Type="http://schemas.openxmlformats.org/officeDocument/2006/relationships/image" Target="../media/image3.jpeg" /><Relationship Id="rId4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674004" y="464358"/>
            <a:ext cx="4110773" cy="4000528"/>
          </a:xfrm>
          <a:prstGeom prst="ellipse">
            <a:avLst/>
          </a:prstGeom>
          <a:noFill/>
          <a:ln>
            <a:noFill/>
          </a:ln>
          <a:effectLst/>
        </p:spPr>
      </p:pic>
      <p:cxnSp>
        <p:nvCxnSpPr>
          <p:cNvPr id="16" name="Прямая соединительная линия 15"/>
          <p:cNvCxnSpPr/>
          <p:nvPr/>
        </p:nvCxnSpPr>
        <p:spPr>
          <a:xfrm flipV="1">
            <a:off x="453830" y="5006670"/>
            <a:ext cx="29188071" cy="1582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0" y="2084826"/>
            <a:ext cx="16688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 </a:t>
            </a:r>
            <a:endParaRPr lang="ru-RU" sz="1600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1" name="Picture 2" descr="http://lensky-kray.ru/index.php?r=img/crop&amp;m=n&amp;a=img&amp;p=833&amp;w=480&amp;h=270"/>
          <p:cNvPicPr>
            <a:picLocks noChangeAspect="1" noChangeArrowheads="1"/>
          </p:cNvPicPr>
          <p:nvPr/>
        </p:nvPicPr>
        <p:blipFill>
          <a:blip r:embed="rId4"/>
          <a:srcRect l="32885" r="33365" b="38462"/>
          <a:stretch>
            <a:fillRect/>
          </a:stretch>
        </p:blipFill>
        <p:spPr bwMode="auto">
          <a:xfrm>
            <a:off x="566635" y="472928"/>
            <a:ext cx="3900515" cy="4000528"/>
          </a:xfrm>
          <a:prstGeom prst="rect">
            <a:avLst/>
          </a:prstGeom>
          <a:noFill/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52618B5E-4A64-C0DB-A1BD-40B34A98260B}"/>
              </a:ext>
            </a:extLst>
          </p:cNvPr>
          <p:cNvSpPr txBox="1"/>
          <p:nvPr/>
        </p:nvSpPr>
        <p:spPr>
          <a:xfrm rot="10800000" flipV="1">
            <a:off x="0" y="4910418"/>
            <a:ext cx="10287001" cy="5401479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l"/>
            <a:r>
              <a:rPr lang="ru-RU" dirty="0"/>
              <a:t>1.Актуальность проекта, если сейчас посмотреть на статистику заболеваемости, улучшились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2D9E615-DDDD-A678-6553-71313C61F4B4}"/>
              </a:ext>
            </a:extLst>
          </p:cNvPr>
          <p:cNvSpPr txBox="1"/>
          <p:nvPr/>
        </p:nvSpPr>
        <p:spPr>
          <a:xfrm>
            <a:off x="-8461" y="16525667"/>
            <a:ext cx="9215502" cy="18697426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l"/>
            <a:r>
              <a:rPr lang="ru-RU" sz="4800" dirty="0"/>
              <a:t>2. Проблема заключается в бактериях и в вирусах, которые отрицательно действуют на организм человека</a:t>
            </a:r>
          </a:p>
          <a:p>
            <a:pPr algn="l"/>
            <a:r>
              <a:rPr lang="ru-RU" sz="4800" dirty="0"/>
              <a:t>3.Цель</a:t>
            </a:r>
          </a:p>
          <a:p>
            <a:pPr algn="l"/>
            <a:r>
              <a:rPr lang="ru-RU" sz="4800" dirty="0"/>
              <a:t>Выявить основные принципы проектирования и изготовить собственный </a:t>
            </a:r>
            <a:r>
              <a:rPr lang="ru-RU" sz="4800" dirty="0" err="1"/>
              <a:t>рециркулятор</a:t>
            </a:r>
            <a:endParaRPr lang="ru-RU" sz="4800" dirty="0"/>
          </a:p>
          <a:p>
            <a:pPr algn="l"/>
            <a:r>
              <a:rPr lang="ru-RU" sz="4800" dirty="0"/>
              <a:t>4. Задачи</a:t>
            </a:r>
          </a:p>
          <a:p>
            <a:pPr marL="1143000" indent="-1143000" algn="l">
              <a:buFont typeface="+mj-lt"/>
              <a:buAutoNum type="arabicPeriod"/>
            </a:pPr>
            <a:r>
              <a:rPr lang="ru-RU" sz="4800" dirty="0"/>
              <a:t>Изучить специальную литературу по теме исследования.</a:t>
            </a:r>
          </a:p>
          <a:p>
            <a:pPr marL="1143000" indent="-1143000" algn="l">
              <a:buFont typeface="+mj-lt"/>
              <a:buAutoNum type="arabicPeriod"/>
            </a:pPr>
            <a:r>
              <a:rPr lang="ru-RU" sz="4800" dirty="0"/>
              <a:t>Определить основные требования и принцип работы </a:t>
            </a:r>
            <a:r>
              <a:rPr lang="ru-RU" sz="4800" dirty="0" err="1"/>
              <a:t>рециркулятора</a:t>
            </a:r>
            <a:r>
              <a:rPr lang="ru-RU" sz="4800" dirty="0"/>
              <a:t>.</a:t>
            </a:r>
          </a:p>
          <a:p>
            <a:pPr marL="1143000" indent="-1143000" algn="l">
              <a:buFont typeface="+mj-lt"/>
              <a:buAutoNum type="arabicPeriod"/>
            </a:pPr>
            <a:r>
              <a:rPr lang="ru-RU" sz="4800" dirty="0"/>
              <a:t>Практически изготовить </a:t>
            </a:r>
            <a:r>
              <a:rPr lang="ru-RU" sz="4800" dirty="0" err="1"/>
              <a:t>рециркулятор</a:t>
            </a:r>
            <a:r>
              <a:rPr lang="ru-RU" sz="4800" dirty="0"/>
              <a:t> для защиты семьи</a:t>
            </a:r>
          </a:p>
          <a:p>
            <a:pPr marL="1143000" indent="-1143000" algn="l">
              <a:buFont typeface="+mj-lt"/>
              <a:buAutoNum type="arabicPeriod"/>
            </a:pPr>
            <a:endParaRPr lang="ru-RU" dirty="0"/>
          </a:p>
          <a:p>
            <a:pPr marL="1143000" indent="-1143000" algn="l">
              <a:buFont typeface="+mj-lt"/>
              <a:buAutoNum type="arabicPeriod"/>
            </a:pPr>
            <a:endParaRPr lang="ru-RU" dirty="0"/>
          </a:p>
          <a:p>
            <a:pPr algn="l"/>
            <a:endParaRPr lang="ru-RU" dirty="0"/>
          </a:p>
          <a:p>
            <a:pPr marL="1143000" indent="-1143000" algn="l">
              <a:buFont typeface="+mj-lt"/>
              <a:buAutoNum type="arabicPeriod"/>
            </a:pPr>
            <a:endParaRPr lang="ru-RU" dirty="0"/>
          </a:p>
          <a:p>
            <a:pPr marL="1143000" indent="-1143000" algn="l">
              <a:buFont typeface="+mj-lt"/>
              <a:buAutoNum type="arabicPeriod"/>
            </a:pPr>
            <a:endParaRPr lang="ru-RU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FB9E8F2-024A-14F0-EE75-814BA1EEDE05}"/>
              </a:ext>
            </a:extLst>
          </p:cNvPr>
          <p:cNvSpPr txBox="1"/>
          <p:nvPr/>
        </p:nvSpPr>
        <p:spPr>
          <a:xfrm>
            <a:off x="9240" y="30085423"/>
            <a:ext cx="6722852" cy="2308324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l"/>
            <a:r>
              <a:rPr lang="ru-RU" sz="4800" dirty="0"/>
              <a:t>5.Метод: проверить на эффективность в помещении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F64DADE-F421-43A5-1473-9CF0662B9676}"/>
              </a:ext>
            </a:extLst>
          </p:cNvPr>
          <p:cNvSpPr txBox="1"/>
          <p:nvPr/>
        </p:nvSpPr>
        <p:spPr>
          <a:xfrm>
            <a:off x="-8462" y="32176105"/>
            <a:ext cx="9215503" cy="3046988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l"/>
            <a:r>
              <a:rPr lang="ru-RU" sz="4800" dirty="0"/>
              <a:t>6.Гипотезой является применение в частном доме будет способствовать защите от заболеваний.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FC76CBB-4282-AB62-6C4C-2AAA97CA77BD}"/>
              </a:ext>
            </a:extLst>
          </p:cNvPr>
          <p:cNvSpPr txBox="1"/>
          <p:nvPr/>
        </p:nvSpPr>
        <p:spPr>
          <a:xfrm>
            <a:off x="-8463" y="35223093"/>
            <a:ext cx="9215502" cy="4847481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l"/>
            <a:r>
              <a:rPr lang="ru-RU" sz="4800" dirty="0"/>
              <a:t>7.Методы исследования наблюдения</a:t>
            </a:r>
          </a:p>
          <a:p>
            <a:pPr algn="l"/>
            <a:r>
              <a:rPr lang="ru-RU" sz="4800" dirty="0"/>
              <a:t>Установить </a:t>
            </a:r>
            <a:r>
              <a:rPr lang="ru-RU" sz="4800" dirty="0" err="1"/>
              <a:t>рецуркулятор</a:t>
            </a:r>
            <a:r>
              <a:rPr lang="ru-RU" sz="4800" dirty="0"/>
              <a:t> в комнату на один час и посмотреть результат</a:t>
            </a:r>
          </a:p>
          <a:p>
            <a:pPr algn="l"/>
            <a:endParaRPr lang="ru-RU" dirty="0"/>
          </a:p>
        </p:txBody>
      </p:sp>
      <p:pic>
        <p:nvPicPr>
          <p:cNvPr id="14" name="Рисунок 14">
            <a:extLst>
              <a:ext uri="{FF2B5EF4-FFF2-40B4-BE49-F238E27FC236}">
                <a16:creationId xmlns:a16="http://schemas.microsoft.com/office/drawing/2014/main" id="{F1A626E6-10CC-FDBE-7509-9B2A8B99023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461" y="10414778"/>
            <a:ext cx="10287000" cy="5915025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0BA0F95A-7655-7642-134A-0C70B2BDE99F}"/>
              </a:ext>
            </a:extLst>
          </p:cNvPr>
          <p:cNvSpPr txBox="1"/>
          <p:nvPr/>
        </p:nvSpPr>
        <p:spPr>
          <a:xfrm>
            <a:off x="10979996" y="5083099"/>
            <a:ext cx="14732816" cy="1569660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l"/>
            <a:r>
              <a:rPr lang="ru-RU" sz="4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Формулу определения времени обеззараживания в минутах можно увидеть ниже:</a:t>
            </a:r>
            <a:endParaRPr lang="ru-RU" sz="4800" dirty="0"/>
          </a:p>
        </p:txBody>
      </p:sp>
      <p:pic>
        <p:nvPicPr>
          <p:cNvPr id="17" name="Рисунок 17">
            <a:extLst>
              <a:ext uri="{FF2B5EF4-FFF2-40B4-BE49-F238E27FC236}">
                <a16:creationId xmlns:a16="http://schemas.microsoft.com/office/drawing/2014/main" id="{7850DD70-B357-9816-A01A-34F163CF66B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57922" y="10021652"/>
            <a:ext cx="9422051" cy="8204125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7F91A003-F288-8DFA-724E-9550341810F7}"/>
              </a:ext>
            </a:extLst>
          </p:cNvPr>
          <p:cNvSpPr txBox="1"/>
          <p:nvPr/>
        </p:nvSpPr>
        <p:spPr>
          <a:xfrm>
            <a:off x="10979992" y="26274698"/>
            <a:ext cx="16178645" cy="1569660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l"/>
            <a:r>
              <a:rPr lang="ru-RU" sz="4800" dirty="0"/>
              <a:t>В конце эксперимента мы заметили, что скопилась пыль в самом </a:t>
            </a:r>
            <a:r>
              <a:rPr lang="ru-RU" sz="4800" dirty="0" err="1"/>
              <a:t>рециркуляторе</a:t>
            </a:r>
            <a:endParaRPr lang="ru-RU" sz="4800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D3FA17E-3FF5-7A2F-EF62-3593EBFC38CD}"/>
              </a:ext>
            </a:extLst>
          </p:cNvPr>
          <p:cNvSpPr txBox="1"/>
          <p:nvPr/>
        </p:nvSpPr>
        <p:spPr>
          <a:xfrm rot="10800000" flipV="1">
            <a:off x="10979995" y="9850825"/>
            <a:ext cx="9893768" cy="8956298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l"/>
            <a:r>
              <a:rPr lang="ru-RU" sz="4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При включении бактерицидного </a:t>
            </a:r>
            <a:r>
              <a:rPr lang="ru-RU" sz="4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рециркулятора</a:t>
            </a:r>
            <a:r>
              <a:rPr lang="ru-RU" sz="4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на ограниченный период времени минимальную продолжительность его работы Т</a:t>
            </a:r>
            <a:r>
              <a:rPr lang="ru-RU" sz="4800" b="0" i="0" baseline="-25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мин</a:t>
            </a:r>
            <a:r>
              <a:rPr lang="ru-RU" sz="4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рекомендуется определять таким образом, чтобы обеспечивать как минимум однократное прохождение всего объема воздуха помещения </a:t>
            </a:r>
            <a:r>
              <a:rPr lang="af-ZA" sz="4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V</a:t>
            </a:r>
            <a:r>
              <a:rPr lang="ru-RU" sz="4800" b="0" i="0" baseline="-25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</a:t>
            </a:r>
            <a:r>
              <a:rPr lang="ru-RU" sz="4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(м³) через </a:t>
            </a:r>
            <a:r>
              <a:rPr lang="ru-RU" sz="4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рециркулятор</a:t>
            </a:r>
            <a:r>
              <a:rPr lang="ru-RU" sz="4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с заданной для него производительностью обеззараживания </a:t>
            </a:r>
            <a:r>
              <a:rPr lang="af-ZA" sz="4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Q</a:t>
            </a:r>
            <a:r>
              <a:rPr lang="ru-RU" sz="4800" b="0" i="0" baseline="-25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рец</a:t>
            </a:r>
            <a:r>
              <a:rPr lang="ru-RU" sz="4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(м³/час).</a:t>
            </a:r>
            <a:endParaRPr lang="ru-RU" sz="4800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7FC7D6A0-C7DA-7C44-CE8D-62AB79AAFC2C}"/>
              </a:ext>
            </a:extLst>
          </p:cNvPr>
          <p:cNvSpPr txBox="1"/>
          <p:nvPr/>
        </p:nvSpPr>
        <p:spPr>
          <a:xfrm>
            <a:off x="10979995" y="6889839"/>
            <a:ext cx="16999528" cy="3046988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l"/>
            <a:r>
              <a:rPr lang="ru-RU" sz="4800" dirty="0"/>
              <a:t>Тмин = </a:t>
            </a:r>
            <a:r>
              <a:rPr lang="ru-RU" sz="4800" dirty="0" err="1"/>
              <a:t>Vп</a:t>
            </a:r>
            <a:r>
              <a:rPr lang="ru-RU" sz="4800" dirty="0"/>
              <a:t>(м³)/</a:t>
            </a:r>
            <a:r>
              <a:rPr lang="ru-RU" sz="4800" dirty="0" err="1"/>
              <a:t>Qрец</a:t>
            </a:r>
            <a:r>
              <a:rPr lang="ru-RU" sz="4800" dirty="0"/>
              <a:t>(м³/час)*60(минуты).</a:t>
            </a:r>
          </a:p>
          <a:p>
            <a:pPr algn="l"/>
            <a:r>
              <a:rPr lang="ru-RU" sz="4800" dirty="0"/>
              <a:t>Тмин- это время обеззараживания в минутах</a:t>
            </a:r>
          </a:p>
          <a:p>
            <a:pPr algn="l"/>
            <a:r>
              <a:rPr lang="ru-RU" sz="4800" dirty="0" err="1"/>
              <a:t>Vп</a:t>
            </a:r>
            <a:r>
              <a:rPr lang="ru-RU" sz="4800" dirty="0"/>
              <a:t>- это объем помещения</a:t>
            </a:r>
          </a:p>
          <a:p>
            <a:pPr algn="l"/>
            <a:r>
              <a:rPr lang="ru-RU" sz="4800" dirty="0" err="1"/>
              <a:t>Qрец</a:t>
            </a:r>
            <a:r>
              <a:rPr lang="ru-RU" sz="4800" dirty="0"/>
              <a:t>- мощность </a:t>
            </a:r>
            <a:r>
              <a:rPr lang="ru-RU" sz="4800" dirty="0" err="1"/>
              <a:t>рециркулятора</a:t>
            </a:r>
            <a:endParaRPr lang="ru-RU" sz="4800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473FFE92-3A6C-4852-F5E8-BA2A2CE8FEF7}"/>
              </a:ext>
            </a:extLst>
          </p:cNvPr>
          <p:cNvSpPr txBox="1"/>
          <p:nvPr/>
        </p:nvSpPr>
        <p:spPr>
          <a:xfrm rot="10800000" flipV="1">
            <a:off x="10979993" y="24127869"/>
            <a:ext cx="15709901" cy="1569660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l"/>
            <a:r>
              <a:rPr lang="ru-RU" sz="4800" dirty="0"/>
              <a:t>Мощность нашего </a:t>
            </a:r>
            <a:r>
              <a:rPr lang="ru-RU" sz="4800" dirty="0" err="1"/>
              <a:t>рециркулятора</a:t>
            </a:r>
            <a:r>
              <a:rPr lang="ru-RU" sz="4800" dirty="0"/>
              <a:t> составляет 20м в кубе за час, мощность лампы составляет 15Вт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666DD8AB-F79B-C108-6E02-8FCD671A6216}"/>
              </a:ext>
            </a:extLst>
          </p:cNvPr>
          <p:cNvSpPr txBox="1"/>
          <p:nvPr/>
        </p:nvSpPr>
        <p:spPr>
          <a:xfrm>
            <a:off x="10979993" y="19042084"/>
            <a:ext cx="4263472" cy="861469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l"/>
            <a:r>
              <a:rPr lang="ru-RU" sz="4800" dirty="0"/>
              <a:t>8.Эксперимент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2291112A-B820-A323-9CAC-82FED60D5925}"/>
              </a:ext>
            </a:extLst>
          </p:cNvPr>
          <p:cNvSpPr txBox="1"/>
          <p:nvPr/>
        </p:nvSpPr>
        <p:spPr>
          <a:xfrm>
            <a:off x="10979993" y="20343455"/>
            <a:ext cx="15264246" cy="5262979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l"/>
            <a:r>
              <a:rPr lang="ru-RU" sz="4800" dirty="0"/>
              <a:t>Мы установили </a:t>
            </a:r>
            <a:r>
              <a:rPr lang="ru-RU" sz="4800" dirty="0" err="1"/>
              <a:t>рециркулятор</a:t>
            </a:r>
            <a:r>
              <a:rPr lang="ru-RU" sz="4800" dirty="0"/>
              <a:t> в комнату, перед включением мы проверили воздух газоанализатором, оно показывало 728ppm после 1 часа мы вернулись чтобы проверить, газоанализатор показывал 457ppm, с помощью математики </a:t>
            </a:r>
            <a:r>
              <a:rPr lang="ru-RU" sz="4800" dirty="0" err="1"/>
              <a:t>рециркулятор</a:t>
            </a:r>
            <a:r>
              <a:rPr lang="ru-RU" sz="4800" dirty="0"/>
              <a:t> очистил пол бактерии, чтобы полностью очистить, понадобится 2 часа 36 минут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5A85926-163E-0C02-7CC2-52BDFC23052A}"/>
              </a:ext>
            </a:extLst>
          </p:cNvPr>
          <p:cNvSpPr txBox="1"/>
          <p:nvPr/>
        </p:nvSpPr>
        <p:spPr>
          <a:xfrm>
            <a:off x="6265717" y="9219274"/>
            <a:ext cx="1828800" cy="1828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ru-RU" dirty="0"/>
          </a:p>
        </p:txBody>
      </p:sp>
      <p:pic>
        <p:nvPicPr>
          <p:cNvPr id="13" name="Рисунок 23">
            <a:extLst>
              <a:ext uri="{FF2B5EF4-FFF2-40B4-BE49-F238E27FC236}">
                <a16:creationId xmlns:a16="http://schemas.microsoft.com/office/drawing/2014/main" id="{920CD124-E87A-3CB1-F500-02DA03717C41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9992" y="30419979"/>
            <a:ext cx="8982075" cy="7839075"/>
          </a:xfrm>
          <a:prstGeom prst="rect">
            <a:avLst/>
          </a:prstGeom>
        </p:spPr>
      </p:pic>
      <p:sp>
        <p:nvSpPr>
          <p:cNvPr id="24" name="TextBox 23">
            <a:extLst>
              <a:ext uri="{FF2B5EF4-FFF2-40B4-BE49-F238E27FC236}">
                <a16:creationId xmlns:a16="http://schemas.microsoft.com/office/drawing/2014/main" id="{DAAC7C1B-4CF1-42E6-7351-DF624A4184F6}"/>
              </a:ext>
            </a:extLst>
          </p:cNvPr>
          <p:cNvSpPr txBox="1"/>
          <p:nvPr/>
        </p:nvSpPr>
        <p:spPr>
          <a:xfrm>
            <a:off x="10979992" y="28555087"/>
            <a:ext cx="6515102" cy="1154162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l"/>
            <a:r>
              <a:rPr lang="ru-RU" dirty="0"/>
              <a:t>Смета расходов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0B469475-36F0-C7CF-2601-9117DCAAFD91}"/>
              </a:ext>
            </a:extLst>
          </p:cNvPr>
          <p:cNvSpPr txBox="1"/>
          <p:nvPr/>
        </p:nvSpPr>
        <p:spPr>
          <a:xfrm rot="10800000" flipV="1">
            <a:off x="20255477" y="29452968"/>
            <a:ext cx="9795032" cy="8586966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l"/>
            <a:r>
              <a:rPr lang="ru-RU" dirty="0"/>
              <a:t>9. Вывод: мы сделали </a:t>
            </a:r>
            <a:r>
              <a:rPr lang="ru-RU" dirty="0" err="1"/>
              <a:t>рециркулятор</a:t>
            </a:r>
            <a:r>
              <a:rPr lang="ru-RU" dirty="0"/>
              <a:t> из подручных средств и проверили на работоспособность, в ходе работы я не обнаружил неполадок, двигаемся дальше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93D4488D-ED1F-64B8-8F04-79E29253CA6B}"/>
              </a:ext>
            </a:extLst>
          </p:cNvPr>
          <p:cNvSpPr txBox="1"/>
          <p:nvPr/>
        </p:nvSpPr>
        <p:spPr>
          <a:xfrm>
            <a:off x="13111729" y="566054"/>
            <a:ext cx="802337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ru-RU" sz="8000" dirty="0" err="1"/>
              <a:t>Рециркулятор</a:t>
            </a:r>
            <a:r>
              <a:rPr lang="ru-RU" dirty="0"/>
              <a:t> 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2BEFD5CB-0427-7D21-45D8-3DBF7B23AD0E}"/>
              </a:ext>
            </a:extLst>
          </p:cNvPr>
          <p:cNvSpPr txBox="1"/>
          <p:nvPr/>
        </p:nvSpPr>
        <p:spPr>
          <a:xfrm rot="10800000" flipV="1">
            <a:off x="4616564" y="3137404"/>
            <a:ext cx="889161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ru-RU" sz="5400" dirty="0"/>
              <a:t>Выполнил: Ларионов Егор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E6B64640-C86B-F3B2-574E-7B91AF255578}"/>
              </a:ext>
            </a:extLst>
          </p:cNvPr>
          <p:cNvSpPr txBox="1"/>
          <p:nvPr/>
        </p:nvSpPr>
        <p:spPr>
          <a:xfrm>
            <a:off x="14814355" y="3215277"/>
            <a:ext cx="107545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ru-RU" sz="5400" dirty="0"/>
              <a:t>Почта: Larionovegor114@gmail.com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42433F37-5C94-7E37-ECEA-79480D5FE0DD}"/>
              </a:ext>
            </a:extLst>
          </p:cNvPr>
          <p:cNvSpPr txBox="1"/>
          <p:nvPr/>
        </p:nvSpPr>
        <p:spPr>
          <a:xfrm>
            <a:off x="5415656" y="1934829"/>
            <a:ext cx="2150283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i="1" dirty="0">
                <a:latin typeface="Arial" pitchFamily="34" charset="0"/>
                <a:cs typeface="Arial" pitchFamily="34" charset="0"/>
              </a:rPr>
              <a:t>МБОУ «</a:t>
            </a:r>
            <a:r>
              <a:rPr lang="ru-RU" sz="3600" i="1" dirty="0" err="1">
                <a:latin typeface="Arial" pitchFamily="34" charset="0"/>
                <a:cs typeface="Arial" pitchFamily="34" charset="0"/>
              </a:rPr>
              <a:t>Бердигестяхская</a:t>
            </a:r>
            <a:r>
              <a:rPr lang="ru-RU" sz="3600" i="1" dirty="0">
                <a:latin typeface="Arial" pitchFamily="34" charset="0"/>
                <a:cs typeface="Arial" pitchFamily="34" charset="0"/>
              </a:rPr>
              <a:t> СОШ с углубленным изучением отдельных предметов им. Афанасия Осипова»</a:t>
            </a:r>
            <a:r>
              <a:rPr lang="en-US" sz="3600" i="1" dirty="0">
                <a:latin typeface="Arial" pitchFamily="34" charset="0"/>
                <a:cs typeface="Arial" pitchFamily="34" charset="0"/>
              </a:rPr>
              <a:t>, </a:t>
            </a:r>
            <a:r>
              <a:rPr lang="ru-RU" sz="3600" i="1" dirty="0">
                <a:latin typeface="Arial" pitchFamily="34" charset="0"/>
                <a:cs typeface="Arial" pitchFamily="34" charset="0"/>
              </a:rPr>
              <a:t>ул. </a:t>
            </a:r>
            <a:r>
              <a:rPr lang="ru-RU" sz="3600" i="1" dirty="0" err="1">
                <a:latin typeface="Arial" pitchFamily="34" charset="0"/>
                <a:cs typeface="Arial" pitchFamily="34" charset="0"/>
              </a:rPr>
              <a:t>Коврова</a:t>
            </a:r>
            <a:r>
              <a:rPr lang="ru-RU" sz="3600" i="1" dirty="0">
                <a:latin typeface="Arial" pitchFamily="34" charset="0"/>
                <a:cs typeface="Arial" pitchFamily="34" charset="0"/>
              </a:rPr>
              <a:t> 24, </a:t>
            </a:r>
            <a:r>
              <a:rPr lang="ru-RU" sz="3600" i="1" dirty="0" err="1">
                <a:latin typeface="Arial" pitchFamily="34" charset="0"/>
                <a:cs typeface="Arial" pitchFamily="34" charset="0"/>
              </a:rPr>
              <a:t>с.Бердигестях</a:t>
            </a:r>
            <a:r>
              <a:rPr lang="en-US" sz="3600" i="1" dirty="0">
                <a:latin typeface="Arial" pitchFamily="34" charset="0"/>
                <a:cs typeface="Arial" pitchFamily="34" charset="0"/>
              </a:rPr>
              <a:t>,</a:t>
            </a:r>
            <a:r>
              <a:rPr lang="ru-RU" sz="3600" i="1" dirty="0">
                <a:latin typeface="Arial" pitchFamily="34" charset="0"/>
                <a:cs typeface="Arial" pitchFamily="34" charset="0"/>
              </a:rPr>
              <a:t> Горный улус</a:t>
            </a:r>
            <a:r>
              <a:rPr lang="en-US" sz="3600" i="1" dirty="0">
                <a:latin typeface="Arial" pitchFamily="34" charset="0"/>
                <a:cs typeface="Arial" pitchFamily="34" charset="0"/>
              </a:rPr>
              <a:t>, </a:t>
            </a:r>
            <a:r>
              <a:rPr lang="ru-RU" sz="3600" i="1" dirty="0">
                <a:latin typeface="Arial" pitchFamily="34" charset="0"/>
                <a:cs typeface="Arial" pitchFamily="34" charset="0"/>
              </a:rPr>
              <a:t>Республика Саха (Якутия)</a:t>
            </a:r>
            <a:r>
              <a:rPr lang="en-US" sz="3600" i="1" dirty="0"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1524</TotalTime>
  <Words>1008</Words>
  <Application>Microsoft Office PowerPoint</Application>
  <PresentationFormat>Произвольный</PresentationFormat>
  <Paragraphs>183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2017 год год экологии в России</dc:title>
  <dc:creator>biblioteka1</dc:creator>
  <cp:lastModifiedBy>larionovegor114@gmail.com</cp:lastModifiedBy>
  <cp:revision>122</cp:revision>
  <dcterms:created xsi:type="dcterms:W3CDTF">2017-12-13T05:36:28Z</dcterms:created>
  <dcterms:modified xsi:type="dcterms:W3CDTF">2022-12-23T14:08:47Z</dcterms:modified>
</cp:coreProperties>
</file>